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58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048672" cy="187220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УМЕЙ СКАЗАТЬ НЕТ</a:t>
            </a:r>
            <a: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!</a:t>
            </a:r>
            <a:endParaRPr lang="ru-RU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http://centrfamilydon.ru/uploads/posts/2016-03/1457035987_2383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84766"/>
            <a:ext cx="412612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5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sihdocs.ru/pamyatka-dlya-podrostkov-po-profilaktike-narkomanii-komissiya/57049_html_m204d0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696744" cy="62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.200-bal.ru/pars_docs/refs/6/5348/5348_html_12729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56166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0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manadvice.ru/sites/default/files/6/pamyatka_bezopasnoe_le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7753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98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ligamedia.ru/ppt/imgs/5620b77719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316415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75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chool46.admsurgut.ru/images/28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31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ou56-nv86.edusite.ru/DswMedia/pamyatkaskaji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6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nfo-anti.ru/articles/wp-content/uploads/2016/11/24573191-buklet-po-narkomanii-i-alkogoliz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40" y="260648"/>
            <a:ext cx="923513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iles.admgarshino.webnode.ru/200000697-9af3d9bed4/%D0%9B%D0%B8%D1%81%D1%82%D0%BE%D0%B2%D0%BA%D0%B0%20%D0%A1%D0%BA%D0%B0%D0%B6%D0%B8%20%D0%BD%D0%B0%D1%80%D0%BA%D0%BE%D1%82%D0%B8%D0%BA%D0%B0%D0%BC%20%D0%9D%D0%95%D0%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9546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lcoholizmgalav1.ru/articles/wp-content/uploads/2016/09/29150179-profilaktika-tabakokureniya-alkogolizma-narkomanii-sredi-shkolni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8352928" cy="626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engschool18.ru/uploads/posts/2013-09/1379527883_rrrrr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6489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</TotalTime>
  <Words>4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УМЕЙ СКАЗАТЬ НЕТ!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Спорт-против наркотиков</dc:title>
  <cp:lastModifiedBy>Murzilka</cp:lastModifiedBy>
  <cp:revision>27</cp:revision>
  <dcterms:modified xsi:type="dcterms:W3CDTF">2017-01-11T15:52:11Z</dcterms:modified>
</cp:coreProperties>
</file>