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4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3906" y="5229200"/>
            <a:ext cx="399223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Спорт-против </a:t>
            </a:r>
            <a:r>
              <a:rPr lang="ru-RU" sz="280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наркотиков!</a:t>
            </a:r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Documents and Settings\Kerdman\Рабочий стол\Соревнования\DSCN51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56" y="1196752"/>
            <a:ext cx="3494784" cy="2621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фото 2013-2014\Фото-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384376" cy="2538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Kerdman\Рабочий стол\Соревнования\DSCN5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2756"/>
            <a:ext cx="3579980" cy="2684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24181" cy="1039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Лучшая  утренняя гигиеническая зарядка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Documents and Settings\Kerdman\Рабочий стол\Соревнования\DSCN521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8498" r="6371" b="6072"/>
          <a:stretch/>
        </p:blipFill>
        <p:spPr bwMode="auto">
          <a:xfrm>
            <a:off x="251520" y="2744924"/>
            <a:ext cx="4071657" cy="2988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erdman\Рабочий стол\Соревнования\DSCN5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131693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Kerdman\Рабочий стол\Соревнования\DSCN5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68" y="2348878"/>
            <a:ext cx="4032449" cy="3024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Kerdman\Рабочий стол\Соревнования\DSCN51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9576" r="5817" b="4606"/>
          <a:stretch/>
        </p:blipFill>
        <p:spPr bwMode="auto">
          <a:xfrm>
            <a:off x="453229" y="2402885"/>
            <a:ext cx="3960443" cy="2970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75380" y="1412776"/>
            <a:ext cx="5132040" cy="7532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Я с ракеткой!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49" y="2060848"/>
            <a:ext cx="29655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Турнир 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шахматам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Documents and Settings\Kerdman\Рабочий стол\Соревнования\DSCN52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421969" cy="4123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Kerdman\Рабочий стол\Соревнования\DSCN5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453411" cy="2039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98068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Соревнования по волейболу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C:\Documents and Settings\Kerdman\Рабочий стол\Соревнования\DSCN52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27534"/>
            <a:ext cx="4194242" cy="3145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Kerdman\Рабочий стол\Соревнования\DSCN5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90" y="2241068"/>
            <a:ext cx="4080186" cy="3060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908720"/>
            <a:ext cx="8568952" cy="1143000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Летний пришкольный лагерь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F:\SAM_2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50"/>
          <a:stretch/>
        </p:blipFill>
        <p:spPr bwMode="auto">
          <a:xfrm>
            <a:off x="1043608" y="1913809"/>
            <a:ext cx="7056784" cy="4623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81198"/>
            <a:ext cx="835292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Лучший коллаж 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«Здоровым-быть здорово!»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C:\Documents and Settings\Kerdman\Рабочий стол\Соревнования\DSCN53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8409"/>
            <a:ext cx="3813662" cy="2860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Kerdman\Рабочий стол\Соревнования\DSCN5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46327"/>
            <a:ext cx="393643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008455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Живи здраво - это здорово!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C:\Documents and Settings\Kerdman\Рабочий стол\Соревнования\DSCN52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981" y="4293874"/>
            <a:ext cx="3025080" cy="2269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фото 2013-2014\IMG_8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84" y="1587130"/>
            <a:ext cx="307234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фото 2013-2014\IMG_8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74" y="4277110"/>
            <a:ext cx="2990993" cy="2243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DSC_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3" y="1587130"/>
            <a:ext cx="3168353" cy="2112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2013-2014\DSC_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54640" cy="4969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26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Спорт-против наркотиков!</vt:lpstr>
      <vt:lpstr>Лучшая  утренняя гигиеническая зарядка</vt:lpstr>
      <vt:lpstr>Презентация PowerPoint</vt:lpstr>
      <vt:lpstr>Турнир  по шахматам</vt:lpstr>
      <vt:lpstr>Соревнования по волейболу</vt:lpstr>
      <vt:lpstr>Летний пришкольный лагерь</vt:lpstr>
      <vt:lpstr>Лучший коллаж  «Здоровым-быть здорово!»</vt:lpstr>
      <vt:lpstr>Живи здраво - это здорово!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Спорт-против наркотиков</dc:title>
  <cp:lastModifiedBy>Елена Викторовна Толмачева</cp:lastModifiedBy>
  <cp:revision>26</cp:revision>
  <dcterms:modified xsi:type="dcterms:W3CDTF">2014-04-19T05:04:08Z</dcterms:modified>
</cp:coreProperties>
</file>