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8291264" cy="3158196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 </a:t>
            </a:r>
          </a:p>
          <a:p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Работу выполнила: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Колосова </a:t>
            </a: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Анастасия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руководитель</a:t>
            </a: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:</a:t>
            </a:r>
          </a:p>
          <a:p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социальный педагог МБОУ 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ГСШ </a:t>
            </a: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№3</a:t>
            </a:r>
          </a:p>
          <a:p>
            <a:r>
              <a:rPr lang="ru-RU" sz="2000" b="1" dirty="0" err="1">
                <a:solidFill>
                  <a:schemeClr val="tx1"/>
                </a:solidFill>
                <a:latin typeface="Bookman Old Style" pitchFamily="18" charset="0"/>
              </a:rPr>
              <a:t>Крючкова</a:t>
            </a: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 Ольга Владимировна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3058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atin typeface="Bookman Old Style" pitchFamily="18" charset="0"/>
              </a:rPr>
              <a:t>«Для внуков и правнуков </a:t>
            </a:r>
            <a:r>
              <a:rPr lang="ru-RU" b="1" dirty="0" smtClean="0">
                <a:latin typeface="Bookman Old Style" pitchFamily="18" charset="0"/>
              </a:rPr>
              <a:t>память…»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5373216"/>
            <a:ext cx="4464496" cy="1296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Памятный знак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 парке Победы </a:t>
            </a:r>
            <a:r>
              <a:rPr lang="ru-RU" sz="2000" b="1" dirty="0" err="1" smtClean="0">
                <a:solidFill>
                  <a:schemeClr val="tx1"/>
                </a:solidFill>
              </a:rPr>
              <a:t>п.г.т</a:t>
            </a:r>
            <a:r>
              <a:rPr lang="ru-RU" sz="2000" b="1" dirty="0" smtClean="0">
                <a:solidFill>
                  <a:schemeClr val="tx1"/>
                </a:solidFill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</a:rPr>
              <a:t>Иловля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Волгоградской области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nezabudem.net/uploads/place_photo/965/normal_IMG_181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980728"/>
            <a:ext cx="3132348" cy="4176464"/>
          </a:xfrm>
          <a:prstGeom prst="rect">
            <a:avLst/>
          </a:prstGeom>
          <a:noFill/>
        </p:spPr>
      </p:pic>
      <p:pic>
        <p:nvPicPr>
          <p:cNvPr id="7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66" y="1124744"/>
            <a:ext cx="4899621" cy="2756036"/>
          </a:xfrm>
        </p:spPr>
      </p:pic>
      <p:sp>
        <p:nvSpPr>
          <p:cNvPr id="8" name="TextBox 7"/>
          <p:cNvSpPr txBox="1"/>
          <p:nvPr/>
        </p:nvSpPr>
        <p:spPr>
          <a:xfrm>
            <a:off x="3873015" y="3861048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 </a:t>
            </a:r>
          </a:p>
          <a:p>
            <a:pPr algn="ctr"/>
            <a:r>
              <a:rPr lang="ru-RU" sz="2400" b="1" dirty="0" smtClean="0"/>
              <a:t>Мемориальная доска</a:t>
            </a:r>
          </a:p>
          <a:p>
            <a:pPr algn="ctr"/>
            <a:r>
              <a:rPr lang="ru-RU" sz="2400" b="1" dirty="0" smtClean="0"/>
              <a:t>  в г. Волгограде </a:t>
            </a:r>
          </a:p>
          <a:p>
            <a:pPr algn="ctr"/>
            <a:r>
              <a:rPr lang="ru-RU" sz="2400" b="1" dirty="0" smtClean="0"/>
              <a:t>на Аллее Героев, 1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9644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166"/>
            <a:ext cx="5334038" cy="3000396"/>
          </a:xfrm>
        </p:spPr>
      </p:pic>
      <p:sp>
        <p:nvSpPr>
          <p:cNvPr id="15" name="Прямоугольник 14"/>
          <p:cNvSpPr/>
          <p:nvPr/>
        </p:nvSpPr>
        <p:spPr>
          <a:xfrm>
            <a:off x="4214810" y="1071546"/>
            <a:ext cx="571504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000232" y="3786190"/>
            <a:ext cx="4857784" cy="428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86314" y="1071546"/>
            <a:ext cx="3857652" cy="1357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679157" y="1678769"/>
            <a:ext cx="785818" cy="5715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4081" y="4278761"/>
            <a:ext cx="4391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Мемориальный комплекс</a:t>
            </a:r>
          </a:p>
          <a:p>
            <a:pPr algn="ctr"/>
            <a:r>
              <a:rPr lang="ru-RU" sz="2400" dirty="0" smtClean="0"/>
              <a:t> на Аллее Героев </a:t>
            </a:r>
          </a:p>
          <a:p>
            <a:pPr algn="ctr"/>
            <a:r>
              <a:rPr lang="ru-RU" sz="2400" dirty="0" smtClean="0"/>
              <a:t>в городе Волгограде</a:t>
            </a:r>
            <a:endParaRPr lang="ru-RU" sz="2400" dirty="0"/>
          </a:p>
        </p:txBody>
      </p:sp>
      <p:pic>
        <p:nvPicPr>
          <p:cNvPr id="8" name="Содержимое 7" descr="X:\Чтения военно-исторические\Колосова Настя\фото героя с с\Копия DSCI0678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708920"/>
            <a:ext cx="4015047" cy="3981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78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t="5010" r="47087" b="14362"/>
          <a:stretch>
            <a:fillRect/>
          </a:stretch>
        </p:blipFill>
        <p:spPr bwMode="auto">
          <a:xfrm>
            <a:off x="357158" y="428604"/>
            <a:ext cx="46434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31686" t="21866" r="8706" b="4018"/>
          <a:stretch>
            <a:fillRect/>
          </a:stretch>
        </p:blipFill>
        <p:spPr bwMode="auto">
          <a:xfrm>
            <a:off x="4286248" y="1214422"/>
            <a:ext cx="450059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58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285728"/>
            <a:ext cx="3232200" cy="4572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142984"/>
            <a:ext cx="4059238" cy="2898295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596" y="5286388"/>
            <a:ext cx="8305800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b" anchorCtr="0">
            <a:normAutofit fontScale="32500" lnSpcReduction="20000"/>
          </a:bodyPr>
          <a:lstStyle/>
          <a:p>
            <a:pPr lvl="0" algn="ctr">
              <a:spcBef>
                <a:spcPct val="0"/>
              </a:spcBef>
            </a:pPr>
            <a:endParaRPr lang="ru-RU" sz="4200" dirty="0" smtClean="0"/>
          </a:p>
          <a:p>
            <a:pPr lvl="0" algn="ctr">
              <a:spcBef>
                <a:spcPct val="0"/>
              </a:spcBef>
            </a:pPr>
            <a:r>
              <a:rPr lang="ru-RU" sz="8600" b="1" dirty="0" smtClean="0"/>
              <a:t>Посохин Николай Григорьевич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dk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9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" r="45785" b="29294"/>
          <a:stretch/>
        </p:blipFill>
        <p:spPr bwMode="auto">
          <a:xfrm>
            <a:off x="1547664" y="404664"/>
            <a:ext cx="5572164" cy="4143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t="24614" r="16977" b="9184"/>
          <a:stretch/>
        </p:blipFill>
        <p:spPr bwMode="auto">
          <a:xfrm>
            <a:off x="251520" y="3429000"/>
            <a:ext cx="4320480" cy="3059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1" t="7001" r="16593" b="10464"/>
          <a:stretch/>
        </p:blipFill>
        <p:spPr bwMode="auto">
          <a:xfrm>
            <a:off x="4716016" y="3356992"/>
            <a:ext cx="4138804" cy="3131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МЛ-20 - 152-мм гаубица-п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91320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ронепоезда На железной дороге"/>
          <p:cNvPicPr>
            <a:picLocks noChangeAspect="1" noChangeArrowheads="1"/>
          </p:cNvPicPr>
          <p:nvPr/>
        </p:nvPicPr>
        <p:blipFill>
          <a:blip r:embed="rId2"/>
          <a:srcRect r="4043"/>
          <a:stretch>
            <a:fillRect/>
          </a:stretch>
        </p:blipFill>
        <p:spPr bwMode="auto">
          <a:xfrm>
            <a:off x="357158" y="285728"/>
            <a:ext cx="8119174" cy="6072230"/>
          </a:xfrm>
          <a:prstGeom prst="rect">
            <a:avLst/>
          </a:prstGeom>
          <a:noFill/>
        </p:spPr>
      </p:pic>
      <p:sp>
        <p:nvSpPr>
          <p:cNvPr id="2" name="AutoShape 2" descr="Order of Lenin typ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2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Т-34 в бою - Барятинский Михаил - Скачать бесплатно книгу, Читать онлайн, fb2 txt html, Страница 22 - LikeBook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714488"/>
            <a:ext cx="7359967" cy="4643470"/>
          </a:xfrm>
          <a:prstGeom prst="rect">
            <a:avLst/>
          </a:prstGeom>
          <a:noFill/>
        </p:spPr>
      </p:pic>
      <p:pic>
        <p:nvPicPr>
          <p:cNvPr id="30724" name="Picture 4" descr="Сталинградская битва (2012) SATRip &quot; DSVLoad - торрент трекер для всех: новинки фильмов, игры, музыка, софт скачать бесплатно на"/>
          <p:cNvPicPr>
            <a:picLocks noChangeAspect="1" noChangeArrowheads="1"/>
          </p:cNvPicPr>
          <p:nvPr/>
        </p:nvPicPr>
        <p:blipFill>
          <a:blip r:embed="rId3"/>
          <a:srcRect l="15000" t="40468" r="6666" b="39298"/>
          <a:stretch>
            <a:fillRect/>
          </a:stretch>
        </p:blipFill>
        <p:spPr bwMode="auto">
          <a:xfrm>
            <a:off x="2237139" y="260648"/>
            <a:ext cx="4493299" cy="1296144"/>
          </a:xfrm>
          <a:prstGeom prst="rect">
            <a:avLst/>
          </a:prstGeom>
          <a:noFill/>
        </p:spPr>
      </p:pic>
      <p:pic>
        <p:nvPicPr>
          <p:cNvPr id="5" name="Picture 5" descr="X:\Чтения военно-исторические\Колосова Настя\Order_of_Lenin_typ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99118"/>
            <a:ext cx="1883499" cy="34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2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оветские артиллеристы форсируют Днепр на Львовском направлении - фото Военный альбом 1939, 1940, 1941-19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358114" cy="52978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Форсирование  Днепра  советскими  артиллеристами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06" y="1752600"/>
            <a:ext cx="2624988" cy="4373563"/>
          </a:xfrm>
        </p:spPr>
      </p:pic>
    </p:spTree>
    <p:extLst>
      <p:ext uri="{BB962C8B-B14F-4D97-AF65-F5344CB8AC3E}">
        <p14:creationId xmlns:p14="http://schemas.microsoft.com/office/powerpoint/2010/main" val="31336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1550" r="10571" b="57398"/>
          <a:stretch>
            <a:fillRect/>
          </a:stretch>
        </p:blipFill>
        <p:spPr>
          <a:xfrm>
            <a:off x="428595" y="285728"/>
            <a:ext cx="4804663" cy="3071834"/>
          </a:xfrm>
        </p:spPr>
      </p:pic>
      <p:pic>
        <p:nvPicPr>
          <p:cNvPr id="5" name="Рисунок 4" descr="X:\Чтения военно-исторические\Колосова Настя\фото посохин н г\День Победы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00372"/>
            <a:ext cx="5403273" cy="34497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92080" y="1124744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Николай Григорьевич на встрече ветеранов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3097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9 мая 1985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25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Фото из семейного архива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210" y="1752600"/>
            <a:ext cx="5771580" cy="4373563"/>
          </a:xfrm>
        </p:spPr>
      </p:pic>
    </p:spTree>
    <p:extLst>
      <p:ext uri="{BB962C8B-B14F-4D97-AF65-F5344CB8AC3E}">
        <p14:creationId xmlns:p14="http://schemas.microsoft.com/office/powerpoint/2010/main" val="3045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</TotalTime>
  <Words>44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«Для внуков и правнуков память…»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Форсирование  Днепра  советскими  артиллеристами</vt:lpstr>
      <vt:lpstr>Презентация PowerPoint</vt:lpstr>
      <vt:lpstr>Фото из семейного архива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«Для внуков и правнуков память…»</dc:title>
  <cp:lastModifiedBy>Murzilka</cp:lastModifiedBy>
  <cp:revision>5</cp:revision>
  <dcterms:modified xsi:type="dcterms:W3CDTF">2018-03-08T06:35:05Z</dcterms:modified>
</cp:coreProperties>
</file>