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AEB46AE-DEDF-4261-8F7A-1E71B0E67A31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F5076DB-B4FA-4883-AE74-79830B2534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1791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Пришкольный участок </a:t>
            </a:r>
            <a:br>
              <a:rPr lang="ru-RU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МБОУ ГСШ № 3 </a:t>
            </a:r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р.п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Городище</a:t>
            </a:r>
            <a:br>
              <a:rPr lang="ru-RU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Автор: </a:t>
            </a:r>
            <a:r>
              <a:rPr lang="ru-RU" dirty="0" err="1" smtClean="0">
                <a:solidFill>
                  <a:schemeClr val="tx1">
                    <a:lumMod val="95000"/>
                  </a:schemeClr>
                </a:solidFill>
              </a:rPr>
              <a:t>Бервинова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Т</a:t>
            </a: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атьяна</a:t>
            </a: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348880"/>
            <a:ext cx="5976664" cy="3872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За чистотой пришкольного участка постоянно следят ученики на уроках технологии и субботниках</a:t>
            </a:r>
            <a:endParaRPr lang="ru-RU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10445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99043" y="1785733"/>
            <a:ext cx="5040560" cy="429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У 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НАС ВСЕГДА ВСЁ КРАСИВО И ОРИГИНАЛЬНО ОФОРМЛЕНО</a:t>
            </a: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7848872" cy="501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>
                    <a:lumMod val="95000"/>
                  </a:schemeClr>
                </a:solidFill>
              </a:rPr>
              <a:t>Каждый год высаживаем всё больше новых деревьев  и цветов</a:t>
            </a:r>
            <a:endParaRPr lang="ru-RU" sz="36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403244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88840"/>
            <a:ext cx="4248472" cy="454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4860032" y="404664"/>
            <a:ext cx="3977818" cy="22098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1">
                    <a:lumMod val="95000"/>
                  </a:schemeClr>
                </a:solidFill>
              </a:rPr>
              <a:t>Обучающиеся, педагоги и родители с удовольствием принимают участие в субботнике</a:t>
            </a:r>
            <a:endParaRPr lang="ru-RU" sz="28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>
          <a:xfrm>
            <a:off x="251520" y="4221088"/>
            <a:ext cx="4283968" cy="19350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Нам нравится видеть наш участок красивым и ухоженным!</a:t>
            </a:r>
            <a:endParaRPr lang="ru-RU" dirty="0"/>
          </a:p>
        </p:txBody>
      </p:sp>
      <p:pic>
        <p:nvPicPr>
          <p:cNvPr id="1027" name="Picture 3" descr="C:\Users\таня\Desktop\Новая папка (3)\IMG_279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404664"/>
            <a:ext cx="4176464" cy="3312368"/>
          </a:xfrm>
          <a:prstGeom prst="rect">
            <a:avLst/>
          </a:prstGeom>
          <a:noFill/>
        </p:spPr>
      </p:pic>
      <p:pic>
        <p:nvPicPr>
          <p:cNvPr id="1028" name="Picture 4" descr="C:\Users\таня\Desktop\Новая папка (3)\IMG_2762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6016" y="3212976"/>
            <a:ext cx="4041775" cy="3390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63</TotalTime>
  <Words>51</Words>
  <Application>Microsoft Office PowerPoint</Application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Литейная</vt:lpstr>
      <vt:lpstr>Пришкольный участок  МБОУ ГСШ № 3 р.п. Городище Автор: Бервинова Татьяна</vt:lpstr>
      <vt:lpstr>За чистотой пришкольного участка постоянно следят ученики на уроках технологии и субботниках</vt:lpstr>
      <vt:lpstr>У НАС ВСЕГДА ВСЁ КРАСИВО И ОРИГИНАЛЬНО ОФОРМЛЕНО</vt:lpstr>
      <vt:lpstr>Каждый год высаживаем всё больше новых деревьев  и цветов</vt:lpstr>
      <vt:lpstr>Обучающиеся, педагоги и родители с удовольствием принимают участие в субботнике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Murzilka</cp:lastModifiedBy>
  <cp:revision>12</cp:revision>
  <dcterms:created xsi:type="dcterms:W3CDTF">2017-05-03T15:14:28Z</dcterms:created>
  <dcterms:modified xsi:type="dcterms:W3CDTF">2017-09-21T18:06:24Z</dcterms:modified>
</cp:coreProperties>
</file>