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AEB46AE-DEDF-4261-8F7A-1E71B0E67A31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F5076DB-B4FA-4883-AE74-79830B253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791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Пришкольный участок 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МБОУ ГСШ № 3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р.п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Городище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Автор: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Бервинова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Т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атьяна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976664" cy="387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За чистотой пришкольного участка постоянно следят ученики на уроках технологии и субботниках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1044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99043" y="1785733"/>
            <a:ext cx="5040560" cy="429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У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НАС ВСЕГДА ВСЁ КРАСИВО И ОРИГИНАЛЬНО ОФОРМЛЕНО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848872" cy="501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Каждый год высаживаем всё больше новых деревьев  и цветов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0324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4248472" cy="45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4860032" y="404664"/>
            <a:ext cx="3977818" cy="22098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Обучающиеся, педагоги и родители с удовольствием принимают участие в субботнике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4283968" cy="19350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Нам нравится видеть наш участок красивым и ухоженным!</a:t>
            </a:r>
            <a:endParaRPr lang="ru-RU" dirty="0"/>
          </a:p>
        </p:txBody>
      </p:sp>
      <p:pic>
        <p:nvPicPr>
          <p:cNvPr id="1027" name="Picture 3" descr="C:\Users\таня\Desktop\Новая папка (3)\IMG_279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404664"/>
            <a:ext cx="4176464" cy="3312368"/>
          </a:xfrm>
          <a:prstGeom prst="rect">
            <a:avLst/>
          </a:prstGeom>
          <a:noFill/>
        </p:spPr>
      </p:pic>
      <p:pic>
        <p:nvPicPr>
          <p:cNvPr id="1028" name="Picture 4" descr="C:\Users\таня\Desktop\Новая папка (3)\IMG_276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3212976"/>
            <a:ext cx="4041775" cy="3390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</TotalTime>
  <Words>51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Пришкольный участок  МБОУ ГСШ № 3 р.п. Городище Автор: Бервинова Татьяна</vt:lpstr>
      <vt:lpstr>За чистотой пришкольного участка постоянно следят ученики на уроках технологии и субботниках</vt:lpstr>
      <vt:lpstr>У НАС ВСЕГДА ВСЁ КРАСИВО И ОРИГИНАЛЬНО ОФОРМЛЕНО</vt:lpstr>
      <vt:lpstr>Каждый год высаживаем всё больше новых деревьев  и цветов</vt:lpstr>
      <vt:lpstr>Обучающиеся, педагоги и родители с удовольствием принимают участие в субботнике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Murzilka</cp:lastModifiedBy>
  <cp:revision>12</cp:revision>
  <dcterms:created xsi:type="dcterms:W3CDTF">2017-05-03T15:14:28Z</dcterms:created>
  <dcterms:modified xsi:type="dcterms:W3CDTF">2017-09-21T18:06:24Z</dcterms:modified>
</cp:coreProperties>
</file>