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68" r:id="rId2"/>
    <p:sldId id="281" r:id="rId3"/>
    <p:sldId id="267" r:id="rId4"/>
    <p:sldId id="282" r:id="rId5"/>
    <p:sldId id="285" r:id="rId6"/>
    <p:sldId id="256" r:id="rId7"/>
    <p:sldId id="265" r:id="rId8"/>
    <p:sldId id="270" r:id="rId9"/>
    <p:sldId id="299" r:id="rId10"/>
    <p:sldId id="272" r:id="rId11"/>
    <p:sldId id="273" r:id="rId12"/>
    <p:sldId id="274" r:id="rId13"/>
    <p:sldId id="263" r:id="rId14"/>
    <p:sldId id="294" r:id="rId15"/>
    <p:sldId id="261" r:id="rId16"/>
    <p:sldId id="271" r:id="rId17"/>
    <p:sldId id="264" r:id="rId18"/>
    <p:sldId id="301" r:id="rId19"/>
    <p:sldId id="262" r:id="rId20"/>
    <p:sldId id="260" r:id="rId21"/>
    <p:sldId id="280" r:id="rId22"/>
    <p:sldId id="29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116632"/>
            <a:ext cx="9036496" cy="6741368"/>
            <a:chOff x="1043608" y="116632"/>
            <a:chExt cx="7163168" cy="5090966"/>
          </a:xfrm>
        </p:grpSpPr>
        <p:pic>
          <p:nvPicPr>
            <p:cNvPr id="3" name="Picture 2" descr="E:\Мои  документы\ПДД\ЮИД\ЮИД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43608" y="116632"/>
              <a:ext cx="7163168" cy="509096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TextBox 3"/>
            <p:cNvSpPr txBox="1"/>
            <p:nvPr/>
          </p:nvSpPr>
          <p:spPr>
            <a:xfrm>
              <a:off x="5436096" y="1340768"/>
              <a:ext cx="10081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latin typeface="Monotype Corsiva" panose="03010101010201010101" pitchFamily="66" charset="0"/>
                </a:rPr>
                <a:t>МБОУ ГСОШ №3</a:t>
              </a:r>
              <a:endParaRPr lang="ru-RU" sz="2400" b="1" dirty="0">
                <a:latin typeface="Monotype Corsiva" panose="03010101010201010101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843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Фото с праздников\2013-2014 уч. год\ПДД фото\_DSC34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2434"/>
            <a:ext cx="8928992" cy="595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88640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Выступление инспектора ОГИБДД </a:t>
            </a:r>
            <a:r>
              <a:rPr lang="ru-RU" dirty="0"/>
              <a:t>по </a:t>
            </a:r>
            <a:r>
              <a:rPr lang="ru-RU" dirty="0" err="1"/>
              <a:t>Городищенскому</a:t>
            </a:r>
            <a:r>
              <a:rPr lang="ru-RU" dirty="0"/>
              <a:t> </a:t>
            </a:r>
            <a:r>
              <a:rPr lang="ru-RU" dirty="0" smtClean="0"/>
              <a:t>району </a:t>
            </a:r>
          </a:p>
          <a:p>
            <a:pPr algn="ctr"/>
            <a:r>
              <a:rPr lang="ru-RU" dirty="0" smtClean="0"/>
              <a:t>капитана полиции Шевцовой В.А.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8774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Z:\Фото с праздников\2013-2014 уч. год\ПДД фото\DSC_07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29" y="953344"/>
            <a:ext cx="885698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88640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Выступление инспектора ОГИБДД </a:t>
            </a:r>
            <a:r>
              <a:rPr lang="ru-RU" dirty="0"/>
              <a:t>по </a:t>
            </a:r>
            <a:r>
              <a:rPr lang="ru-RU" dirty="0" err="1"/>
              <a:t>Городищенскому</a:t>
            </a:r>
            <a:r>
              <a:rPr lang="ru-RU" dirty="0"/>
              <a:t> </a:t>
            </a:r>
            <a:r>
              <a:rPr lang="ru-RU" dirty="0" smtClean="0"/>
              <a:t>району </a:t>
            </a:r>
          </a:p>
          <a:p>
            <a:pPr algn="ctr"/>
            <a:r>
              <a:rPr lang="ru-RU" dirty="0" smtClean="0"/>
              <a:t>капитана полиции Шевцовой В.А.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3783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Z:\Фото с праздников\2012-2013 уч.г\модная безопасность СОШ №3\_DSC28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68225"/>
            <a:ext cx="896499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88640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Выступление инспектора ОГИБДД </a:t>
            </a:r>
            <a:r>
              <a:rPr lang="ru-RU" dirty="0"/>
              <a:t>по </a:t>
            </a:r>
            <a:r>
              <a:rPr lang="ru-RU" dirty="0" err="1"/>
              <a:t>Городищенскому</a:t>
            </a:r>
            <a:r>
              <a:rPr lang="ru-RU" dirty="0"/>
              <a:t> </a:t>
            </a:r>
            <a:r>
              <a:rPr lang="ru-RU" dirty="0" smtClean="0"/>
              <a:t>району </a:t>
            </a:r>
          </a:p>
          <a:p>
            <a:pPr algn="ctr"/>
            <a:r>
              <a:rPr lang="ru-RU" dirty="0" smtClean="0"/>
              <a:t>капитана полиции Шевцовой В.А.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9120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Фото с праздников\2013-2014 уч. год\ПДД фото\DSC_075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049356"/>
            <a:ext cx="8712968" cy="580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2606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Путь открыт!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8602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G:\Печать\DSC_07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7" y="524288"/>
            <a:ext cx="8964487" cy="597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95736" y="8149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Практические занятия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1360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Z:\Фото с праздников\2014-2015 уч. год\Юид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642" y="1097362"/>
            <a:ext cx="8640960" cy="576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88640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Акция «Спасите Детские Жизни»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4405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Фото с праздников\2014-2015 уч. год\ЮИ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20" y="737320"/>
            <a:ext cx="918102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88640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Акция «Засветись!»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4234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:\Фото с праздников\2012-2013 уч.г\модная безопасность СОШ №3\_DSC280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653" y="915476"/>
            <a:ext cx="8964999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88640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Акция в летнем пришкольном лагере «Модная безопасность»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3336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Фото с праздников\2012-2013 уч.г\модная безопасность СОШ №3\_DSC286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3888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Z:\Фото с праздников\2012-2013 уч.г\модная безопасность СОШ №3\_DSC286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6632"/>
            <a:ext cx="3887856" cy="259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Z:\Фото с праздников\2012-2013 уч.г\модная безопасность СОШ №3\_DSC283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68960"/>
            <a:ext cx="2316691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Z:\Фото с праздников\2012-2013 уч.г\модная безопасность СОШ №3\_DSC287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01008"/>
            <a:ext cx="4102534" cy="273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822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Фото с праздников\2013-2014 уч. год\ПДД фото\_DSC344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958884"/>
            <a:ext cx="8852661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88640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Праздник «Посвящение в пешеходы»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3827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DCIM\100D3100\DSC_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247959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77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Z:\Фото с праздников\2014-2015 уч. год\театр дядюшки улитки\DSCI0770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79512" y="1556792"/>
            <a:ext cx="883298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3865" y="511805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Посещение театра Дядюшки Улитки</a:t>
            </a:r>
          </a:p>
          <a:p>
            <a:pPr algn="ctr"/>
            <a:r>
              <a:rPr lang="ru-RU" dirty="0" smtClean="0"/>
              <a:t> «Я соблюдаю правила, я выбираю жизнь!»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9804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F:\DCIM\100D3100\DSC_01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2"/>
            <a:ext cx="9144000" cy="609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18497"/>
            <a:ext cx="6804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Беседа отряда ЮИД «Виражи» </a:t>
            </a:r>
          </a:p>
          <a:p>
            <a:pPr algn="ctr"/>
            <a:r>
              <a:rPr lang="ru-RU" dirty="0" smtClean="0"/>
              <a:t>«Улица </a:t>
            </a:r>
            <a:r>
              <a:rPr lang="ru-RU" dirty="0"/>
              <a:t>– зона особого внимания»</a:t>
            </a:r>
          </a:p>
        </p:txBody>
      </p:sp>
    </p:spTree>
    <p:extLst>
      <p:ext uri="{BB962C8B-B14F-4D97-AF65-F5344CB8AC3E}">
        <p14:creationId xmlns:p14="http://schemas.microsoft.com/office/powerpoint/2010/main" val="2286957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F:\ЮИД\DSC_0362.JPG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" t="6655" r="13266" b="8541"/>
          <a:stretch/>
        </p:blipFill>
        <p:spPr bwMode="auto">
          <a:xfrm>
            <a:off x="8600" y="692696"/>
            <a:ext cx="9135399" cy="636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44624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Практическое занятие отряда ЮИД «Виражи» с обучающимися по правилам  поведения на дороге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098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Фото с праздников\2012-2013 уч.г\Районный светофор\DSC_05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7659"/>
            <a:ext cx="9180512" cy="61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5856" y="307371"/>
            <a:ext cx="318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Отряд ЮИД «ООН»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107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DCIM\100D3100\DSC_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2"/>
            <a:ext cx="9144000" cy="609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11663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Занятие </a:t>
            </a:r>
            <a:r>
              <a:rPr lang="ru-RU" dirty="0"/>
              <a:t>в </a:t>
            </a:r>
            <a:r>
              <a:rPr lang="ru-RU" dirty="0" smtClean="0"/>
              <a:t>3 а классе </a:t>
            </a:r>
            <a:r>
              <a:rPr lang="ru-RU" dirty="0"/>
              <a:t>по теме: «Улица полна неожиданностей».</a:t>
            </a:r>
          </a:p>
        </p:txBody>
      </p:sp>
    </p:spTree>
    <p:extLst>
      <p:ext uri="{BB962C8B-B14F-4D97-AF65-F5344CB8AC3E}">
        <p14:creationId xmlns:p14="http://schemas.microsoft.com/office/powerpoint/2010/main" val="1543941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F:\DCIM\100D3100\DSC_0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71402"/>
            <a:ext cx="4097262" cy="273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792" y="395691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«Красный, желтый, зеленый»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F:\DCIM\100D3100\DSC_0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4661164" cy="310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398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Z:\Фото с праздников\2012-2013 уч.г\акция Не дави жизнь\IMG5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46290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3848" y="15860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Акция «Не дави жизнь!»</a:t>
            </a:r>
            <a:endParaRPr lang="ru-RU" dirty="0"/>
          </a:p>
        </p:txBody>
      </p:sp>
      <p:pic>
        <p:nvPicPr>
          <p:cNvPr id="4" name="Picture 2" descr="Z:\Фото с праздников\2012-2013 уч.г\акция Не дави жизнь\IMG5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0548" y="703341"/>
            <a:ext cx="3657665" cy="274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Z:\Фото с праздников\2012-2013 уч.г\акция Не дави жизнь\IMG5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905671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Z:\Фото с праздников\2012-2013 уч.г\акция Не дави жизнь\IMG5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3868894"/>
            <a:ext cx="3542164" cy="265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541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Z:\Фото с праздников\2012-2013 уч.г\Районный светофор\DSC_043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953344"/>
            <a:ext cx="8856987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373306"/>
            <a:ext cx="6750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Выступление агитбригады «ООН» в начальной </a:t>
            </a:r>
            <a:r>
              <a:rPr lang="ru-RU" dirty="0" smtClean="0"/>
              <a:t>школе</a:t>
            </a:r>
          </a:p>
        </p:txBody>
      </p:sp>
    </p:spTree>
    <p:extLst>
      <p:ext uri="{BB962C8B-B14F-4D97-AF65-F5344CB8AC3E}">
        <p14:creationId xmlns:p14="http://schemas.microsoft.com/office/powerpoint/2010/main" val="1914247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Фото с праздников\2012-2013 уч.г\посвящение в пешеходы\IMG5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57" y="809328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3728" y="22929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Праздник «Посвящение в пешеходы»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6044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G:\Печать\_DSC34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9023"/>
            <a:ext cx="9144000" cy="609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-14560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Выступление инспектора ОГИБДД </a:t>
            </a:r>
            <a:r>
              <a:rPr lang="ru-RU" dirty="0"/>
              <a:t>по </a:t>
            </a:r>
            <a:r>
              <a:rPr lang="ru-RU" dirty="0" err="1"/>
              <a:t>Городищенскому</a:t>
            </a:r>
            <a:r>
              <a:rPr lang="ru-RU" dirty="0"/>
              <a:t> </a:t>
            </a:r>
            <a:r>
              <a:rPr lang="ru-RU" dirty="0" smtClean="0"/>
              <a:t>району </a:t>
            </a:r>
          </a:p>
          <a:p>
            <a:pPr algn="ctr"/>
            <a:r>
              <a:rPr lang="ru-RU" dirty="0" smtClean="0"/>
              <a:t>капитана полиции Шевцовой В.А.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1842078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363</TotalTime>
  <Words>165</Words>
  <Application>Microsoft Office PowerPoint</Application>
  <PresentationFormat>Экран (4:3)</PresentationFormat>
  <Paragraphs>26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КДО</dc:creator>
  <cp:lastModifiedBy>Murzilka</cp:lastModifiedBy>
  <cp:revision>21</cp:revision>
  <dcterms:created xsi:type="dcterms:W3CDTF">2016-10-12T05:24:04Z</dcterms:created>
  <dcterms:modified xsi:type="dcterms:W3CDTF">2016-11-23T16:14:29Z</dcterms:modified>
</cp:coreProperties>
</file>