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7"/>
  </p:notesMasterIdLst>
  <p:sldIdLst>
    <p:sldId id="276" r:id="rId2"/>
    <p:sldId id="275" r:id="rId3"/>
    <p:sldId id="278" r:id="rId4"/>
    <p:sldId id="277" r:id="rId5"/>
    <p:sldId id="259" r:id="rId6"/>
    <p:sldId id="262" r:id="rId7"/>
    <p:sldId id="256" r:id="rId8"/>
    <p:sldId id="260" r:id="rId9"/>
    <p:sldId id="258" r:id="rId10"/>
    <p:sldId id="265" r:id="rId11"/>
    <p:sldId id="263" r:id="rId12"/>
    <p:sldId id="274" r:id="rId13"/>
    <p:sldId id="271" r:id="rId14"/>
    <p:sldId id="264" r:id="rId15"/>
    <p:sldId id="267" r:id="rId16"/>
    <p:sldId id="269" r:id="rId17"/>
    <p:sldId id="268" r:id="rId18"/>
    <p:sldId id="266" r:id="rId19"/>
    <p:sldId id="257" r:id="rId20"/>
    <p:sldId id="279" r:id="rId21"/>
    <p:sldId id="273" r:id="rId22"/>
    <p:sldId id="280" r:id="rId23"/>
    <p:sldId id="281" r:id="rId24"/>
    <p:sldId id="282" r:id="rId25"/>
    <p:sldId id="27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62" autoAdjust="0"/>
    <p:restoredTop sz="94660"/>
  </p:normalViewPr>
  <p:slideViewPr>
    <p:cSldViewPr>
      <p:cViewPr>
        <p:scale>
          <a:sx n="76" d="100"/>
          <a:sy n="76" d="100"/>
        </p:scale>
        <p:origin x="-99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91A42C-11AB-48EF-856D-99518C7CBAB8}" type="datetimeFigureOut">
              <a:rPr lang="ru-RU" smtClean="0"/>
              <a:pPr/>
              <a:t>09.02.2017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19DC69-970B-48A6-B58A-F0D4B8EAAD1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2031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19DC69-970B-48A6-B58A-F0D4B8EAAD11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09.02.2017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09.02.2017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newsflash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341" y="126876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Bookman Old Style" pitchFamily="18" charset="0"/>
              </a:rPr>
              <a:t>«Имя Максима </a:t>
            </a:r>
            <a:r>
              <a:rPr lang="ru-RU" sz="3600" b="1" dirty="0" err="1" smtClean="0">
                <a:solidFill>
                  <a:schemeClr val="tx1"/>
                </a:solidFill>
                <a:latin typeface="Bookman Old Style" pitchFamily="18" charset="0"/>
              </a:rPr>
              <a:t>Пассара</a:t>
            </a:r>
            <a:r>
              <a:rPr lang="ru-RU" sz="3600" b="1" dirty="0" smtClean="0">
                <a:solidFill>
                  <a:schemeClr val="tx1"/>
                </a:solidFill>
                <a:latin typeface="Bookman Old Style" pitchFamily="18" charset="0"/>
              </a:rPr>
              <a:t> </a:t>
            </a:r>
            <a:br>
              <a:rPr lang="ru-RU" sz="3600" b="1" dirty="0" smtClean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Bookman Old Style" pitchFamily="18" charset="0"/>
              </a:rPr>
              <a:t>на карте России»</a:t>
            </a:r>
            <a:endParaRPr lang="ru-RU" sz="36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4" name="Рисунок 4" descr="E:\пассар\P104000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69"/>
          <a:stretch/>
        </p:blipFill>
        <p:spPr bwMode="auto">
          <a:xfrm>
            <a:off x="1763688" y="2708920"/>
            <a:ext cx="5832648" cy="34563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5321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Так Максима начали пропагандировать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4" name="Объект 3" descr="http://telegrafua.com/photos/bank_13865_3608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364" y="1714488"/>
            <a:ext cx="2843223" cy="4548993"/>
          </a:xfrm>
        </p:spPr>
      </p:pic>
    </p:spTree>
    <p:extLst>
      <p:ext uri="{BB962C8B-B14F-4D97-AF65-F5344CB8AC3E}">
        <p14:creationId xmlns:p14="http://schemas.microsoft.com/office/powerpoint/2010/main" val="2072347418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85728"/>
            <a:ext cx="8229600" cy="11430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  <a:t/>
            </a:r>
            <a:br>
              <a:rPr lang="ru-RU" sz="3100" b="1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Bookman Old Style" pitchFamily="18" charset="0"/>
              </a:rPr>
              <a:t/>
            </a:r>
            <a:br>
              <a:rPr lang="ru-RU" sz="3100" b="1" dirty="0" smtClean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Bookman Old Style" pitchFamily="18" charset="0"/>
              </a:rPr>
              <a:t/>
            </a:r>
            <a:br>
              <a:rPr lang="ru-RU" sz="3100" b="1" dirty="0" smtClean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  <a:t>Памятник </a:t>
            </a:r>
            <a:r>
              <a:rPr lang="ru-RU" sz="3100" b="1" dirty="0">
                <a:solidFill>
                  <a:schemeClr val="tx1"/>
                </a:solidFill>
                <a:effectLst/>
                <a:latin typeface="Bookman Old Style" pitchFamily="18" charset="0"/>
              </a:rPr>
              <a:t>винтовке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pic>
        <p:nvPicPr>
          <p:cNvPr id="4" name="Объект 3" descr="http://telegrafua.com/photos/bank_13868_4042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14480" y="1428736"/>
            <a:ext cx="5857916" cy="47728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277254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Улица на которой стоит памятник Максиму Пассару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E:\пассар\P104003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52" y="1857364"/>
            <a:ext cx="7174580" cy="45959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0100889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28604"/>
            <a:ext cx="8229600" cy="78581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Памятник павшим борцам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4" name="Объект 3" descr="E:\пассар\P1040027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38" y="1500174"/>
            <a:ext cx="7390034" cy="47857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6471663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 </a:t>
            </a: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Генерал Павел Батов хотел наградить и Максима. Не дали...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4" name="Объект 3" descr="http://telegrafua.com/photos/bank_13867_2434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85918" y="2071678"/>
            <a:ext cx="6194398" cy="4537644"/>
          </a:xfrm>
        </p:spPr>
      </p:pic>
    </p:spTree>
    <p:extLst>
      <p:ext uri="{BB962C8B-B14F-4D97-AF65-F5344CB8AC3E}">
        <p14:creationId xmlns:p14="http://schemas.microsoft.com/office/powerpoint/2010/main" val="3267011207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sz="5400" b="1" dirty="0" smtClean="0">
                <a:solidFill>
                  <a:schemeClr val="tx1"/>
                </a:solidFill>
                <a:latin typeface="Bookman Old Style" pitchFamily="18" charset="0"/>
              </a:rPr>
              <a:t> </a:t>
            </a:r>
            <a:r>
              <a:rPr lang="ru-RU" sz="3100" b="1" dirty="0" smtClean="0">
                <a:solidFill>
                  <a:schemeClr val="tx1"/>
                </a:solidFill>
                <a:latin typeface="Bookman Old Style" pitchFamily="18" charset="0"/>
              </a:rPr>
              <a:t>Молодежь у обелиска Максима </a:t>
            </a:r>
            <a:r>
              <a:rPr lang="ru-RU" sz="3100" b="1" dirty="0" err="1" smtClean="0">
                <a:solidFill>
                  <a:schemeClr val="tx1"/>
                </a:solidFill>
                <a:latin typeface="Bookman Old Style" pitchFamily="18" charset="0"/>
              </a:rPr>
              <a:t>Пассара</a:t>
            </a:r>
            <a:r>
              <a:rPr lang="ru-RU" sz="3100" b="1" dirty="0" smtClean="0">
                <a:solidFill>
                  <a:schemeClr val="tx1"/>
                </a:solidFill>
                <a:latin typeface="Bookman Old Style" pitchFamily="18" charset="0"/>
              </a:rPr>
              <a:t> </a:t>
            </a:r>
            <a:br>
              <a:rPr lang="ru-RU" sz="3100" b="1" dirty="0" smtClean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Bookman Old Style" pitchFamily="18" charset="0"/>
              </a:rPr>
              <a:t>на его родине</a:t>
            </a:r>
            <a:endParaRPr lang="ru-RU" sz="3100" dirty="0"/>
          </a:p>
        </p:txBody>
      </p:sp>
      <p:pic>
        <p:nvPicPr>
          <p:cNvPr id="4" name="Объект 3" descr="http://telegrafua.com/photos/bank_13872_4498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357298"/>
            <a:ext cx="5453082" cy="45974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9955612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Мемориальная плита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b="1" dirty="0"/>
          </a:p>
        </p:txBody>
      </p:sp>
      <p:pic>
        <p:nvPicPr>
          <p:cNvPr id="4" name="Объект 3" descr="http://telegrafua.com/photos/bank_13873_76800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00808"/>
            <a:ext cx="6120680" cy="4464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7860356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78621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>
                <a:effectLst/>
                <a:latin typeface="Bookman Old Style" pitchFamily="18" charset="0"/>
              </a:rPr>
              <a:t/>
            </a:r>
            <a:br>
              <a:rPr lang="ru-RU" sz="3100" dirty="0">
                <a:effectLst/>
                <a:latin typeface="Bookman Old Style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Bookman Old Style" pitchFamily="18" charset="0"/>
              </a:rPr>
              <a:t> Земляки у мемориальной плиты Максима </a:t>
            </a:r>
            <a:r>
              <a:rPr lang="ru-RU" sz="3100" b="1" dirty="0" err="1" smtClean="0">
                <a:solidFill>
                  <a:schemeClr val="tx1"/>
                </a:solidFill>
                <a:latin typeface="Bookman Old Style" pitchFamily="18" charset="0"/>
              </a:rPr>
              <a:t>Пассара</a:t>
            </a:r>
            <a:r>
              <a:rPr lang="ru-RU" sz="3100" b="1" dirty="0" smtClean="0">
                <a:solidFill>
                  <a:schemeClr val="tx1"/>
                </a:solidFill>
                <a:latin typeface="Bookman Old Style" pitchFamily="18" charset="0"/>
              </a:rPr>
              <a:t> на Мамаевом кургане 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pic>
        <p:nvPicPr>
          <p:cNvPr id="4" name="Объект 3" descr="http://telegrafua.com/photos/bank_13871_15916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420888"/>
            <a:ext cx="5472608" cy="3600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3283488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solidFill>
                  <a:schemeClr val="tx1"/>
                </a:solidFill>
                <a:latin typeface="Bookman Old Style" pitchFamily="18" charset="0"/>
              </a:rPr>
              <a:t>Максим Пассар</a:t>
            </a:r>
            <a:r>
              <a:rPr lang="ru-RU" sz="3100" b="1" baseline="30000" dirty="0">
                <a:solidFill>
                  <a:schemeClr val="tx1"/>
                </a:solidFill>
                <a:latin typeface="Bookman Old Style" pitchFamily="18" charset="0"/>
              </a:rPr>
              <a:t>1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4389120"/>
          </a:xfrm>
        </p:spPr>
        <p:txBody>
          <a:bodyPr>
            <a:normAutofit fontScale="40000" lnSpcReduction="20000"/>
          </a:bodyPr>
          <a:lstStyle/>
          <a:p>
            <a:pPr marL="137160" indent="0">
              <a:buNone/>
            </a:pPr>
            <a:r>
              <a:rPr lang="ru-RU" b="1" dirty="0" smtClean="0"/>
              <a:t>                     </a:t>
            </a:r>
            <a:endParaRPr lang="ru-RU" dirty="0"/>
          </a:p>
          <a:p>
            <a:pPr marL="137160" indent="0">
              <a:buNone/>
            </a:pPr>
            <a:r>
              <a:rPr lang="ru-RU" dirty="0"/>
              <a:t> </a:t>
            </a:r>
            <a:endParaRPr lang="ru-RU" sz="3500" dirty="0">
              <a:latin typeface="Bookman Old Style" pitchFamily="18" charset="0"/>
            </a:endParaRPr>
          </a:p>
          <a:p>
            <a:pPr marL="137160" indent="0">
              <a:buNone/>
            </a:pPr>
            <a:r>
              <a:rPr lang="ru-RU" sz="3500" dirty="0" smtClean="0">
                <a:latin typeface="Bookman Old Style" pitchFamily="18" charset="0"/>
              </a:rPr>
              <a:t>                                           Слушай </a:t>
            </a:r>
            <a:r>
              <a:rPr lang="ru-RU" sz="3500" dirty="0">
                <a:latin typeface="Bookman Old Style" pitchFamily="18" charset="0"/>
              </a:rPr>
              <a:t>песню о Пассаре на мотив дальневосточный</a:t>
            </a:r>
          </a:p>
          <a:p>
            <a:pPr marL="137160" indent="0">
              <a:buNone/>
            </a:pPr>
            <a:r>
              <a:rPr lang="ru-RU" sz="3500" dirty="0" smtClean="0">
                <a:latin typeface="Bookman Old Style" pitchFamily="18" charset="0"/>
              </a:rPr>
              <a:t>                                           Про </a:t>
            </a:r>
            <a:r>
              <a:rPr lang="ru-RU" sz="3500" dirty="0">
                <a:latin typeface="Bookman Old Style" pitchFamily="18" charset="0"/>
              </a:rPr>
              <a:t>отвагу и геройство, и про взор прямой и точный.</a:t>
            </a:r>
          </a:p>
          <a:p>
            <a:pPr marL="137160" indent="0">
              <a:buNone/>
            </a:pPr>
            <a:r>
              <a:rPr lang="ru-RU" sz="3500" dirty="0" smtClean="0">
                <a:latin typeface="Bookman Old Style" pitchFamily="18" charset="0"/>
              </a:rPr>
              <a:t>                                           Был </a:t>
            </a:r>
            <a:r>
              <a:rPr lang="ru-RU" sz="3500" dirty="0">
                <a:latin typeface="Bookman Old Style" pitchFamily="18" charset="0"/>
              </a:rPr>
              <a:t>охотником нанаец, зверя бил легко и ловко,</a:t>
            </a:r>
          </a:p>
          <a:p>
            <a:pPr marL="137160" indent="0">
              <a:buNone/>
            </a:pPr>
            <a:r>
              <a:rPr lang="ru-RU" sz="3500" dirty="0" smtClean="0">
                <a:latin typeface="Bookman Old Style" pitchFamily="18" charset="0"/>
              </a:rPr>
              <a:t>                                           Стал </a:t>
            </a:r>
            <a:r>
              <a:rPr lang="ru-RU" sz="3500" dirty="0">
                <a:latin typeface="Bookman Old Style" pitchFamily="18" charset="0"/>
              </a:rPr>
              <a:t>он воином сегодня, у него в руках – винтовка.</a:t>
            </a:r>
          </a:p>
          <a:p>
            <a:pPr marL="137160" indent="0">
              <a:buNone/>
            </a:pPr>
            <a:r>
              <a:rPr lang="ru-RU" sz="3500" dirty="0" smtClean="0">
                <a:latin typeface="Bookman Old Style" pitchFamily="18" charset="0"/>
              </a:rPr>
              <a:t>                                           Он </a:t>
            </a:r>
            <a:r>
              <a:rPr lang="ru-RU" sz="3500" dirty="0">
                <a:latin typeface="Bookman Old Style" pitchFamily="18" charset="0"/>
              </a:rPr>
              <a:t>таков, нанаец-снайпер, на его счету сегодня</a:t>
            </a:r>
          </a:p>
          <a:p>
            <a:pPr marL="137160" indent="0">
              <a:buNone/>
            </a:pPr>
            <a:r>
              <a:rPr lang="ru-RU" sz="3500" dirty="0" smtClean="0">
                <a:latin typeface="Bookman Old Style" pitchFamily="18" charset="0"/>
              </a:rPr>
              <a:t>                                           Меткой </a:t>
            </a:r>
            <a:r>
              <a:rPr lang="ru-RU" sz="3500" dirty="0">
                <a:latin typeface="Bookman Old Style" pitchFamily="18" charset="0"/>
              </a:rPr>
              <a:t>пулею сраженных, ненавистных немцев сотня…</a:t>
            </a:r>
          </a:p>
          <a:p>
            <a:pPr marL="137160" indent="0">
              <a:buNone/>
            </a:pPr>
            <a:r>
              <a:rPr lang="ru-RU" sz="3500" dirty="0" smtClean="0">
                <a:latin typeface="Bookman Old Style" pitchFamily="18" charset="0"/>
              </a:rPr>
              <a:t>                                            Научи </a:t>
            </a:r>
            <a:r>
              <a:rPr lang="ru-RU" sz="3500" dirty="0">
                <a:latin typeface="Bookman Old Style" pitchFamily="18" charset="0"/>
              </a:rPr>
              <a:t>нас всех охотник хитрости своей, сноровке</a:t>
            </a:r>
          </a:p>
          <a:p>
            <a:pPr marL="137160" indent="0">
              <a:buNone/>
            </a:pPr>
            <a:r>
              <a:rPr lang="ru-RU" sz="3500" dirty="0" smtClean="0">
                <a:latin typeface="Bookman Old Style" pitchFamily="18" charset="0"/>
              </a:rPr>
              <a:t>                                            Слава </a:t>
            </a:r>
            <a:r>
              <a:rPr lang="ru-RU" sz="3500" dirty="0">
                <a:latin typeface="Bookman Old Style" pitchFamily="18" charset="0"/>
              </a:rPr>
              <a:t>воину Пассару, слава снайперской винтовке! </a:t>
            </a:r>
          </a:p>
          <a:p>
            <a:pPr marL="137160" indent="0">
              <a:buNone/>
            </a:pPr>
            <a:r>
              <a:rPr lang="ru-RU" sz="3500" dirty="0">
                <a:latin typeface="Bookman Old Style" pitchFamily="18" charset="0"/>
              </a:rPr>
              <a:t> </a:t>
            </a:r>
          </a:p>
          <a:p>
            <a:pPr marL="137160" indent="0">
              <a:buNone/>
            </a:pPr>
            <a:r>
              <a:rPr lang="ru-RU" sz="3500" dirty="0">
                <a:latin typeface="Bookman Old Style" pitchFamily="18" charset="0"/>
              </a:rPr>
              <a:t> </a:t>
            </a:r>
          </a:p>
          <a:p>
            <a:pPr marL="137160" indent="0">
              <a:buNone/>
            </a:pPr>
            <a:r>
              <a:rPr lang="ru-RU" sz="3500" b="1" i="1" dirty="0" smtClean="0">
                <a:latin typeface="Bookman Old Style" pitchFamily="18" charset="0"/>
              </a:rPr>
              <a:t>                                         Евгений </a:t>
            </a:r>
            <a:r>
              <a:rPr lang="ru-RU" sz="3500" b="1" i="1" dirty="0">
                <a:latin typeface="Bookman Old Style" pitchFamily="18" charset="0"/>
              </a:rPr>
              <a:t>Долматовский</a:t>
            </a:r>
            <a:endParaRPr lang="ru-RU" sz="3500" dirty="0">
              <a:latin typeface="Bookman Old Style" pitchFamily="18" charset="0"/>
            </a:endParaRPr>
          </a:p>
          <a:p>
            <a:pPr marL="137160" indent="0">
              <a:buNone/>
            </a:pPr>
            <a:r>
              <a:rPr lang="ru-RU" sz="3500" b="1" i="1" dirty="0">
                <a:latin typeface="Bookman Old Style" pitchFamily="18" charset="0"/>
              </a:rPr>
              <a:t> </a:t>
            </a:r>
            <a:endParaRPr lang="ru-RU" sz="3500" dirty="0">
              <a:latin typeface="Bookman Old Style" pitchFamily="18" charset="0"/>
            </a:endParaRPr>
          </a:p>
          <a:p>
            <a:pPr marL="137160" indent="0">
              <a:buNone/>
            </a:pPr>
            <a:r>
              <a:rPr lang="ru-RU" dirty="0" smtClean="0"/>
              <a:t>                              ________________</a:t>
            </a:r>
            <a:endParaRPr lang="ru-RU" dirty="0"/>
          </a:p>
          <a:p>
            <a:pPr marL="137160" indent="0">
              <a:buNone/>
            </a:pPr>
            <a:r>
              <a:rPr lang="ru-RU" b="1" baseline="30000" dirty="0" smtClean="0"/>
              <a:t>                                               1</a:t>
            </a:r>
            <a:r>
              <a:rPr lang="ru-RU" b="1" dirty="0" smtClean="0"/>
              <a:t>Примечание</a:t>
            </a:r>
            <a:r>
              <a:rPr lang="ru-RU" b="1" dirty="0"/>
              <a:t>:</a:t>
            </a:r>
            <a:endParaRPr lang="ru-RU" dirty="0"/>
          </a:p>
          <a:p>
            <a:pPr marL="137160" indent="0">
              <a:buNone/>
            </a:pPr>
            <a:r>
              <a:rPr lang="ru-RU" dirty="0"/>
              <a:t> </a:t>
            </a:r>
          </a:p>
          <a:p>
            <a:pPr marL="137160" indent="0">
              <a:buNone/>
            </a:pPr>
            <a:r>
              <a:rPr lang="ru-RU" dirty="0" smtClean="0"/>
              <a:t>                                Стихотворение </a:t>
            </a:r>
            <a:r>
              <a:rPr lang="ru-RU" dirty="0"/>
              <a:t>было опубликовано в газете «Красная армия».</a:t>
            </a:r>
          </a:p>
          <a:p>
            <a:pPr marL="137160" indent="0">
              <a:buNone/>
            </a:pPr>
            <a:r>
              <a:rPr lang="ru-RU" dirty="0"/>
              <a:t> </a:t>
            </a:r>
          </a:p>
          <a:p>
            <a:pPr marL="137160" indent="0">
              <a:buNone/>
            </a:pPr>
            <a:endParaRPr lang="ru-RU" dirty="0"/>
          </a:p>
          <a:p>
            <a:pPr marL="137160" indent="0">
              <a:buNone/>
            </a:pPr>
            <a:r>
              <a:rPr lang="ru-RU" dirty="0"/>
              <a:t> </a:t>
            </a:r>
          </a:p>
          <a:p>
            <a:pPr marL="13716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4142253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332656"/>
            <a:ext cx="5184576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279643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Bookman Old Style" pitchFamily="18" charset="0"/>
              </a:rPr>
              <a:t>«Имя Максима </a:t>
            </a:r>
            <a:r>
              <a:rPr lang="ru-RU" sz="3200" b="1" dirty="0" err="1" smtClean="0">
                <a:solidFill>
                  <a:schemeClr val="tx1"/>
                </a:solidFill>
                <a:latin typeface="Bookman Old Style" pitchFamily="18" charset="0"/>
              </a:rPr>
              <a:t>Пассара</a:t>
            </a:r>
            <a:r>
              <a:rPr lang="ru-RU" sz="3200" b="1" dirty="0" smtClean="0">
                <a:solidFill>
                  <a:schemeClr val="tx1"/>
                </a:solidFill>
                <a:latin typeface="Bookman Old Style" pitchFamily="18" charset="0"/>
              </a:rPr>
              <a:t> </a:t>
            </a:r>
            <a:br>
              <a:rPr lang="ru-RU" sz="3200" b="1" dirty="0" smtClean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Bookman Old Style" pitchFamily="18" charset="0"/>
              </a:rPr>
              <a:t>на карте России»</a:t>
            </a:r>
            <a:endParaRPr lang="ru-RU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4414" y="1857364"/>
            <a:ext cx="7159202" cy="4590272"/>
          </a:xfrm>
        </p:spPr>
        <p:txBody>
          <a:bodyPr>
            <a:normAutofit fontScale="77500" lnSpcReduction="20000"/>
          </a:bodyPr>
          <a:lstStyle/>
          <a:p>
            <a:endParaRPr lang="ru-RU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just">
              <a:buNone/>
            </a:pPr>
            <a:r>
              <a:rPr lang="ru-RU" b="1" dirty="0" smtClean="0">
                <a:latin typeface="Bookman Old Style" pitchFamily="18" charset="0"/>
              </a:rPr>
              <a:t>      Цель</a:t>
            </a:r>
            <a:r>
              <a:rPr lang="ru-RU" dirty="0" smtClean="0">
                <a:latin typeface="Bookman Old Style" pitchFamily="18" charset="0"/>
              </a:rPr>
              <a:t>: уточнить, почему снайпер Максим Пассар получил высшую награду страны через 67 лет после смерти. </a:t>
            </a:r>
          </a:p>
          <a:p>
            <a:pPr algn="just">
              <a:buNone/>
            </a:pPr>
            <a:endParaRPr lang="ru-RU" dirty="0" smtClean="0">
              <a:latin typeface="Bookman Old Style" pitchFamily="18" charset="0"/>
            </a:endParaRPr>
          </a:p>
          <a:p>
            <a:pPr algn="just">
              <a:buNone/>
            </a:pPr>
            <a:r>
              <a:rPr lang="ru-RU" b="1" dirty="0" smtClean="0">
                <a:latin typeface="Bookman Old Style" pitchFamily="18" charset="0"/>
              </a:rPr>
              <a:t>      Задачи:</a:t>
            </a:r>
            <a:endParaRPr lang="ru-RU" dirty="0" smtClean="0">
              <a:latin typeface="Bookman Old Style" pitchFamily="18" charset="0"/>
            </a:endParaRPr>
          </a:p>
          <a:p>
            <a:pPr lvl="0" algn="just">
              <a:buFont typeface="Wingdings" pitchFamily="2" charset="2"/>
              <a:buChar char="v"/>
            </a:pPr>
            <a:r>
              <a:rPr lang="ru-RU" dirty="0" smtClean="0">
                <a:latin typeface="Bookman Old Style" pitchFamily="18" charset="0"/>
              </a:rPr>
              <a:t>     На основе анализа документальных источников определить, за какие заслуги присваивалось звание «Герой Советского Союза» («Герой России»).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dirty="0" smtClean="0">
                <a:latin typeface="Bookman Old Style" pitchFamily="18" charset="0"/>
              </a:rPr>
              <a:t>     Выявить сущность подвига снайпера Максима Пассара.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dirty="0" smtClean="0">
                <a:latin typeface="Bookman Old Style" pitchFamily="18" charset="0"/>
              </a:rPr>
              <a:t>     Определить места в Волгоградской области и Хабаровском крае, названные в честь Максима Пассара.</a:t>
            </a:r>
          </a:p>
          <a:p>
            <a:endParaRPr lang="ru-RU" dirty="0" smtClean="0"/>
          </a:p>
          <a:p>
            <a:pPr>
              <a:buNone/>
            </a:pPr>
            <a:r>
              <a:rPr lang="ru-RU" b="1" dirty="0" smtClean="0"/>
              <a:t> </a:t>
            </a:r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24744"/>
            <a:ext cx="7509520" cy="71095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В честь Максима </a:t>
            </a:r>
            <a:r>
              <a:rPr lang="ru-RU" sz="28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Пассара</a:t>
            </a:r>
            <a:r>
              <a:rPr lang="ru-RU" sz="28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…</a:t>
            </a:r>
            <a:endParaRPr lang="ru-RU" sz="28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Объект 3" descr="https://www.proobraz27.ru/upload/iblock/30c/IMG_176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04864"/>
            <a:ext cx="8064896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8929282"/>
      </p:ext>
    </p:extLst>
  </p:cSld>
  <p:clrMapOvr>
    <a:masterClrMapping/>
  </p:clrMapOvr>
  <p:transition spd="slow">
    <p:newsfla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E:\пассар\P104002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24936" cy="6408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2013208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Школа, в которой учился знаменитый снайпер Максим </a:t>
            </a:r>
            <a:r>
              <a:rPr lang="ru-RU" sz="28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Пассар</a:t>
            </a:r>
            <a:endParaRPr lang="ru-RU" sz="28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Объект 3" descr="https://im1-tub-ru.yandex.net/i?id=323b3c4092eb44f14210fd617914b77f&amp;n=33&amp;h=215&amp;w=287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88840"/>
            <a:ext cx="8280920" cy="4464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7613466"/>
      </p:ext>
    </p:extLst>
  </p:cSld>
  <p:clrMapOvr>
    <a:masterClrMapping/>
  </p:clrMapOvr>
  <p:transition spd="slow">
    <p:newsfla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http://amur-bereg.ru/attachments/passar1-jpg.74001/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836712"/>
            <a:ext cx="4054817" cy="54878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3266189"/>
      </p:ext>
    </p:extLst>
  </p:cSld>
  <p:clrMapOvr>
    <a:masterClrMapping/>
  </p:clrMapOvr>
  <p:transition spd="slow">
    <p:newsfla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old.amurpress.ru/2013/obshestvo/19845_x92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7992888" cy="43924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7442253"/>
      </p:ext>
    </p:extLst>
  </p:cSld>
  <p:clrMapOvr>
    <a:masterClrMapping/>
  </p:clrMapOvr>
  <p:transition spd="slow">
    <p:newsfla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5279" y="836712"/>
            <a:ext cx="7851648" cy="18288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Спасибо </a:t>
            </a:r>
            <a:br>
              <a:rPr lang="ru-RU" dirty="0" smtClean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</a:br>
            <a:r>
              <a:rPr lang="ru-RU" dirty="0" smtClean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за внимание!</a:t>
            </a:r>
            <a:endParaRPr lang="ru-RU" dirty="0">
              <a:solidFill>
                <a:schemeClr val="bg1"/>
              </a:solidFill>
              <a:effectLst/>
              <a:latin typeface="Bookman Old Style" panose="02050604050505020204" pitchFamily="18" charset="0"/>
            </a:endParaRPr>
          </a:p>
        </p:txBody>
      </p:sp>
      <p:pic>
        <p:nvPicPr>
          <p:cNvPr id="1026" name="Picture 2" descr="http://tomuz.ru/uploads/images/l/e/v/levon_vechnij_og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98834"/>
            <a:ext cx="336037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mg-fotki.yandex.ru/get/4115/43221130.112/0_b7c01_1fd9d76e_XXL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42"/>
          <a:stretch/>
        </p:blipFill>
        <p:spPr bwMode="auto">
          <a:xfrm>
            <a:off x="4446273" y="3789040"/>
            <a:ext cx="4193004" cy="253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1255705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436" y="83671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Памятник Герою России</a:t>
            </a:r>
            <a:br>
              <a:rPr lang="ru-RU" sz="28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Максиму </a:t>
            </a:r>
            <a:r>
              <a:rPr lang="ru-RU" sz="28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Пассару</a:t>
            </a:r>
            <a:r>
              <a:rPr lang="ru-RU" sz="28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в </a:t>
            </a:r>
            <a:r>
              <a:rPr lang="ru-RU" sz="28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р.п</a:t>
            </a:r>
            <a:r>
              <a:rPr lang="ru-RU" sz="28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. Городище</a:t>
            </a:r>
            <a:endParaRPr lang="ru-RU" sz="28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Объект 3" descr="http://memory-map.prosv.ru/memorials/00/13/34/1/31031.jpe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04864"/>
            <a:ext cx="7704856" cy="41044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834715"/>
      </p:ext>
    </p:extLst>
  </p:cSld>
  <p:clrMapOvr>
    <a:masterClrMapping/>
  </p:clrMapOvr>
  <p:transition spd="slow"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908720"/>
            <a:ext cx="6429400" cy="71095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«Вахта памяти»</a:t>
            </a:r>
            <a:endParaRPr lang="ru-RU" sz="28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7" name="Picture 2" descr="C:\Documents and Settings\Tolmacheva\Рабочий стол\К 8 марта\IMG_248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72816"/>
            <a:ext cx="6498114" cy="4553597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1123377851"/>
      </p:ext>
    </p:extLst>
  </p:cSld>
  <p:clrMapOvr>
    <a:masterClrMapping/>
  </p:clrMapOvr>
  <p:transition spd="slow"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0573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effectLst/>
              </a:rPr>
              <a:t/>
            </a:r>
            <a:br>
              <a:rPr lang="ru-RU" sz="4000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sz="5400" dirty="0" smtClean="0"/>
              <a:t> </a:t>
            </a:r>
            <a:r>
              <a:rPr lang="ru-RU" sz="3100" b="1" dirty="0" smtClean="0">
                <a:solidFill>
                  <a:schemeClr val="tx1"/>
                </a:solidFill>
                <a:latin typeface="Bookman Old Style" pitchFamily="18" charset="0"/>
              </a:rPr>
              <a:t>Мастерству стрельбы, </a:t>
            </a:r>
            <a:br>
              <a:rPr lang="ru-RU" sz="3100" b="1" dirty="0" smtClean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Bookman Old Style" pitchFamily="18" charset="0"/>
              </a:rPr>
              <a:t>Максим учился в родных лесах на охоте</a:t>
            </a:r>
            <a:endParaRPr lang="ru-RU" sz="31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4" name="Объект 3" descr="http://telegrafua.com/photos/bank_13863_90986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71750" y="2186781"/>
            <a:ext cx="4000500" cy="3886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9231219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14290"/>
            <a:ext cx="8229600" cy="178595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sz="5400" i="1" dirty="0" smtClean="0"/>
              <a:t> </a:t>
            </a:r>
            <a:br>
              <a:rPr lang="ru-RU" sz="5400" i="1" dirty="0" smtClean="0"/>
            </a:br>
            <a:r>
              <a:rPr lang="ru-RU" sz="5400" i="1" dirty="0" smtClean="0"/>
              <a:t/>
            </a:r>
            <a:br>
              <a:rPr lang="ru-RU" sz="5400" i="1" dirty="0" smtClean="0"/>
            </a:br>
            <a:r>
              <a:rPr lang="ru-RU" sz="5400" i="1" dirty="0" smtClean="0"/>
              <a:t/>
            </a:r>
            <a:br>
              <a:rPr lang="ru-RU" sz="5400" i="1" dirty="0" smtClean="0"/>
            </a:br>
            <a:r>
              <a:rPr lang="ru-RU" sz="5400" i="1" dirty="0" smtClean="0"/>
              <a:t/>
            </a:r>
            <a:br>
              <a:rPr lang="ru-RU" sz="5400" i="1" dirty="0" smtClean="0"/>
            </a:br>
            <a:r>
              <a:rPr lang="ru-RU" sz="3100" b="1" dirty="0" smtClean="0">
                <a:solidFill>
                  <a:schemeClr val="tx1"/>
                </a:solidFill>
                <a:latin typeface="Bookman Old Style" pitchFamily="18" charset="0"/>
              </a:rPr>
              <a:t>За ликвидацию Максима </a:t>
            </a:r>
            <a:r>
              <a:rPr lang="ru-RU" sz="3100" b="1" dirty="0" err="1" smtClean="0">
                <a:solidFill>
                  <a:schemeClr val="tx1"/>
                </a:solidFill>
                <a:latin typeface="Bookman Old Style" pitchFamily="18" charset="0"/>
              </a:rPr>
              <a:t>Пассара</a:t>
            </a:r>
            <a:r>
              <a:rPr lang="ru-RU" sz="3100" b="1" dirty="0" smtClean="0">
                <a:solidFill>
                  <a:schemeClr val="tx1"/>
                </a:solidFill>
                <a:latin typeface="Bookman Old Style" pitchFamily="18" charset="0"/>
              </a:rPr>
              <a:t> германским командованием </a:t>
            </a:r>
            <a:br>
              <a:rPr lang="ru-RU" sz="3100" b="1" dirty="0" smtClean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Bookman Old Style" pitchFamily="18" charset="0"/>
              </a:rPr>
              <a:t>была назначена награда </a:t>
            </a:r>
            <a:br>
              <a:rPr lang="ru-RU" sz="3100" b="1" dirty="0" smtClean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Bookman Old Style" pitchFamily="18" charset="0"/>
              </a:rPr>
              <a:t>в 100 тысяч </a:t>
            </a:r>
            <a:r>
              <a:rPr lang="ru-RU" sz="3100" b="1" dirty="0" err="1" smtClean="0">
                <a:solidFill>
                  <a:schemeClr val="tx1"/>
                </a:solidFill>
                <a:latin typeface="Bookman Old Style" pitchFamily="18" charset="0"/>
              </a:rPr>
              <a:t>рейхсмарок</a:t>
            </a:r>
            <a:endParaRPr lang="ru-RU" sz="31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4" name="Объект 3" descr="http://telegrafua.com/photos/bank_13870_7766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00232" y="2214554"/>
            <a:ext cx="5500726" cy="38576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9521313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Таким Максим </a:t>
            </a:r>
            <a:r>
              <a:rPr lang="ru-RU" sz="2800" b="1" dirty="0" err="1" smtClean="0">
                <a:solidFill>
                  <a:schemeClr val="tx1"/>
                </a:solidFill>
                <a:latin typeface="Bookman Old Style" pitchFamily="18" charset="0"/>
              </a:rPr>
              <a:t>Пассар</a:t>
            </a: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 </a:t>
            </a:r>
            <a:b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появился на фронте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4" name="Объект 3" descr="http://telegrafua.com/photos/bank_13864_94116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26" y="2143116"/>
            <a:ext cx="3531812" cy="44545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2749392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effectLst/>
                <a:latin typeface="Bookman Old Style" pitchFamily="18" charset="0"/>
              </a:rPr>
              <a:t>Максим Пассар во всей красе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4" name="Объект 3" descr="http://telegrafua.com/photos/bank_13774_4117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74" y="1857364"/>
            <a:ext cx="3731876" cy="45720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6690332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78581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Снайпер за работой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4" name="Объект 3" descr="http://telegrafua.com/photos/bank_13866_83187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28800"/>
            <a:ext cx="6336704" cy="50131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8088763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166</TotalTime>
  <Words>130</Words>
  <Application>Microsoft Office PowerPoint</Application>
  <PresentationFormat>Экран (4:3)</PresentationFormat>
  <Paragraphs>52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Поток</vt:lpstr>
      <vt:lpstr>«Имя Максима Пассара  на карте России»</vt:lpstr>
      <vt:lpstr>«Имя Максима Пассара  на карте России»</vt:lpstr>
      <vt:lpstr>Памятник Герою России Максиму Пассару в р.п. Городище</vt:lpstr>
      <vt:lpstr>«Вахта памяти»</vt:lpstr>
      <vt:lpstr>   Мастерству стрельбы,  Максим учился в родных лесах на охоте</vt:lpstr>
      <vt:lpstr>       За ликвидацию Максима Пассара германским командованием  была назначена награда  в 100 тысяч рейхсмарок</vt:lpstr>
      <vt:lpstr>Таким Максим Пассар  появился на фронте</vt:lpstr>
      <vt:lpstr>Максим Пассар во всей красе</vt:lpstr>
      <vt:lpstr>Снайпер за работой</vt:lpstr>
      <vt:lpstr>Так Максима начали пропагандировать</vt:lpstr>
      <vt:lpstr>   Памятник винтовке </vt:lpstr>
      <vt:lpstr>Улица на которой стоит памятник Максиму Пассару</vt:lpstr>
      <vt:lpstr>Памятник павшим борцам</vt:lpstr>
      <vt:lpstr>   Генерал Павел Батов хотел наградить и Максима. Не дали...</vt:lpstr>
      <vt:lpstr>  Молодежь у обелиска Максима Пассара  на его родине</vt:lpstr>
      <vt:lpstr>Мемориальная плита </vt:lpstr>
      <vt:lpstr>  Земляки у мемориальной плиты Максима Пассара на Мамаевом кургане  </vt:lpstr>
      <vt:lpstr>Максим Пассар1 </vt:lpstr>
      <vt:lpstr>Презентация PowerPoint</vt:lpstr>
      <vt:lpstr>В честь Максима Пассара…</vt:lpstr>
      <vt:lpstr>Презентация PowerPoint</vt:lpstr>
      <vt:lpstr>Школа, в которой учился знаменитый снайпер Максим Пассар</vt:lpstr>
      <vt:lpstr>Презентация PowerPoint</vt:lpstr>
      <vt:lpstr>Презентация PowerPoint</vt:lpstr>
      <vt:lpstr>Спасибо 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Максим Пассар</dc:title>
  <dc:creator>Murzilka</dc:creator>
  <cp:lastModifiedBy>Murzilka</cp:lastModifiedBy>
  <cp:revision>24</cp:revision>
  <dcterms:modified xsi:type="dcterms:W3CDTF">2017-02-09T09:52:36Z</dcterms:modified>
</cp:coreProperties>
</file>