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6" r:id="rId2"/>
    <p:sldId id="275" r:id="rId3"/>
    <p:sldId id="278" r:id="rId4"/>
    <p:sldId id="277" r:id="rId5"/>
    <p:sldId id="259" r:id="rId6"/>
    <p:sldId id="262" r:id="rId7"/>
    <p:sldId id="256" r:id="rId8"/>
    <p:sldId id="260" r:id="rId9"/>
    <p:sldId id="258" r:id="rId10"/>
    <p:sldId id="265" r:id="rId11"/>
    <p:sldId id="263" r:id="rId12"/>
    <p:sldId id="274" r:id="rId13"/>
    <p:sldId id="271" r:id="rId14"/>
    <p:sldId id="264" r:id="rId15"/>
    <p:sldId id="267" r:id="rId16"/>
    <p:sldId id="269" r:id="rId17"/>
    <p:sldId id="268" r:id="rId18"/>
    <p:sldId id="266" r:id="rId19"/>
    <p:sldId id="257" r:id="rId20"/>
    <p:sldId id="279" r:id="rId21"/>
    <p:sldId id="273" r:id="rId22"/>
    <p:sldId id="280" r:id="rId23"/>
    <p:sldId id="281" r:id="rId24"/>
    <p:sldId id="282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660"/>
  </p:normalViewPr>
  <p:slideViewPr>
    <p:cSldViewPr>
      <p:cViewPr>
        <p:scale>
          <a:sx n="76" d="100"/>
          <a:sy n="76" d="100"/>
        </p:scale>
        <p:origin x="-9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A42C-11AB-48EF-856D-99518C7CBAB8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9DC69-970B-48A6-B58A-F0D4B8EAAD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03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9DC69-970B-48A6-B58A-F0D4B8EAAD1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41" y="1268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«Имя Максима </a:t>
            </a:r>
            <a:r>
              <a:rPr lang="ru-RU" sz="3600" b="1" dirty="0" err="1" smtClean="0">
                <a:solidFill>
                  <a:schemeClr val="tx1"/>
                </a:solidFill>
                <a:latin typeface="Bookman Old Style" pitchFamily="18" charset="0"/>
              </a:rPr>
              <a:t>Пассара</a:t>
            </a: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на карте России»</a:t>
            </a:r>
            <a:endParaRPr lang="ru-RU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Рисунок 4" descr="E:\пассар\P104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9"/>
          <a:stretch/>
        </p:blipFill>
        <p:spPr bwMode="auto">
          <a:xfrm>
            <a:off x="1763688" y="2708920"/>
            <a:ext cx="5832648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Так Максима начали пропагандировать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Объект 3" descr="http://telegrafua.com/photos/bank_13865_3608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1714488"/>
            <a:ext cx="2843223" cy="4548993"/>
          </a:xfrm>
        </p:spPr>
      </p:pic>
    </p:spTree>
    <p:extLst>
      <p:ext uri="{BB962C8B-B14F-4D97-AF65-F5344CB8AC3E}">
        <p14:creationId xmlns:p14="http://schemas.microsoft.com/office/powerpoint/2010/main" val="207234741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Памятник </a:t>
            </a:r>
            <a:r>
              <a:rPr lang="ru-RU" sz="3100" b="1" dirty="0">
                <a:solidFill>
                  <a:schemeClr val="tx1"/>
                </a:solidFill>
                <a:effectLst/>
                <a:latin typeface="Bookman Old Style" pitchFamily="18" charset="0"/>
              </a:rPr>
              <a:t>винтовке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http://telegrafua.com/photos/bank_13868_404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428736"/>
            <a:ext cx="5857916" cy="4772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7725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Улица на которой стоит памятник Максиму Пассару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пассар\P10400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857364"/>
            <a:ext cx="7174580" cy="4595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10088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Памятник павшим борцам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Объект 3" descr="E:\пассар\P10400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500174"/>
            <a:ext cx="7390034" cy="4785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4716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Генерал Павел Батов хотел наградить и Максима. Не дали...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Объект 3" descr="http://telegrafua.com/photos/bank_13867_243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18" y="2071678"/>
            <a:ext cx="6194398" cy="4537644"/>
          </a:xfrm>
        </p:spPr>
      </p:pic>
    </p:spTree>
    <p:extLst>
      <p:ext uri="{BB962C8B-B14F-4D97-AF65-F5344CB8AC3E}">
        <p14:creationId xmlns:p14="http://schemas.microsoft.com/office/powerpoint/2010/main" val="326701120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5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Молодежь у обелиска Максима </a:t>
            </a:r>
            <a:r>
              <a:rPr lang="ru-RU" sz="3100" b="1" dirty="0" err="1" smtClean="0">
                <a:solidFill>
                  <a:schemeClr val="tx1"/>
                </a:solidFill>
                <a:latin typeface="Bookman Old Style" pitchFamily="18" charset="0"/>
              </a:rPr>
              <a:t>Пассара</a:t>
            </a: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b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на его родине</a:t>
            </a:r>
            <a:endParaRPr lang="ru-RU" sz="3100" dirty="0"/>
          </a:p>
        </p:txBody>
      </p:sp>
      <p:pic>
        <p:nvPicPr>
          <p:cNvPr id="4" name="Объект 3" descr="http://telegrafua.com/photos/bank_13872_4498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7298"/>
            <a:ext cx="5453082" cy="459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95561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Мемориальная плита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" name="Объект 3" descr="http://telegrafua.com/photos/bank_13873_768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12068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8603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effectLst/>
                <a:latin typeface="Bookman Old Style" pitchFamily="18" charset="0"/>
              </a:rPr>
              <a:t/>
            </a:r>
            <a:br>
              <a:rPr lang="ru-RU" sz="3100" dirty="0">
                <a:effectLst/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 Земляки у мемориальной плиты Максима </a:t>
            </a:r>
            <a:r>
              <a:rPr lang="ru-RU" sz="3100" b="1" dirty="0" err="1" smtClean="0">
                <a:solidFill>
                  <a:schemeClr val="tx1"/>
                </a:solidFill>
                <a:latin typeface="Bookman Old Style" pitchFamily="18" charset="0"/>
              </a:rPr>
              <a:t>Пассара</a:t>
            </a: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 на Мамаевом кургане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http://telegrafua.com/photos/bank_13871_159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47260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28348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Bookman Old Style" pitchFamily="18" charset="0"/>
              </a:rPr>
              <a:t>Максим Пассар</a:t>
            </a:r>
            <a:r>
              <a:rPr lang="ru-RU" sz="3100" b="1" baseline="30000" dirty="0">
                <a:solidFill>
                  <a:schemeClr val="tx1"/>
                </a:solidFill>
                <a:latin typeface="Bookman Old Style" pitchFamily="18" charset="0"/>
              </a:rPr>
              <a:t>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89120"/>
          </a:xfrm>
        </p:spPr>
        <p:txBody>
          <a:bodyPr>
            <a:normAutofit fontScale="40000" lnSpcReduction="20000"/>
          </a:bodyPr>
          <a:lstStyle/>
          <a:p>
            <a:pPr marL="137160" indent="0">
              <a:buNone/>
            </a:pPr>
            <a:r>
              <a:rPr lang="ru-RU" b="1" dirty="0" smtClean="0"/>
              <a:t>                     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 </a:t>
            </a:r>
            <a:endParaRPr lang="ru-RU" sz="3500" dirty="0">
              <a:latin typeface="Bookman Old Style" pitchFamily="18" charset="0"/>
            </a:endParaRPr>
          </a:p>
          <a:p>
            <a:pPr marL="137160" indent="0">
              <a:buNone/>
            </a:pPr>
            <a:r>
              <a:rPr lang="ru-RU" sz="3500" dirty="0" smtClean="0">
                <a:latin typeface="Bookman Old Style" pitchFamily="18" charset="0"/>
              </a:rPr>
              <a:t>                                           Слушай </a:t>
            </a:r>
            <a:r>
              <a:rPr lang="ru-RU" sz="3500" dirty="0">
                <a:latin typeface="Bookman Old Style" pitchFamily="18" charset="0"/>
              </a:rPr>
              <a:t>песню о Пассаре на мотив дальневосточный</a:t>
            </a:r>
          </a:p>
          <a:p>
            <a:pPr marL="137160" indent="0">
              <a:buNone/>
            </a:pPr>
            <a:r>
              <a:rPr lang="ru-RU" sz="3500" dirty="0" smtClean="0">
                <a:latin typeface="Bookman Old Style" pitchFamily="18" charset="0"/>
              </a:rPr>
              <a:t>                                           Про </a:t>
            </a:r>
            <a:r>
              <a:rPr lang="ru-RU" sz="3500" dirty="0">
                <a:latin typeface="Bookman Old Style" pitchFamily="18" charset="0"/>
              </a:rPr>
              <a:t>отвагу и геройство, и про взор прямой и точный.</a:t>
            </a:r>
          </a:p>
          <a:p>
            <a:pPr marL="137160" indent="0">
              <a:buNone/>
            </a:pPr>
            <a:r>
              <a:rPr lang="ru-RU" sz="3500" dirty="0" smtClean="0">
                <a:latin typeface="Bookman Old Style" pitchFamily="18" charset="0"/>
              </a:rPr>
              <a:t>                                           Был </a:t>
            </a:r>
            <a:r>
              <a:rPr lang="ru-RU" sz="3500" dirty="0">
                <a:latin typeface="Bookman Old Style" pitchFamily="18" charset="0"/>
              </a:rPr>
              <a:t>охотником нанаец, зверя бил легко и ловко,</a:t>
            </a:r>
          </a:p>
          <a:p>
            <a:pPr marL="137160" indent="0">
              <a:buNone/>
            </a:pPr>
            <a:r>
              <a:rPr lang="ru-RU" sz="3500" dirty="0" smtClean="0">
                <a:latin typeface="Bookman Old Style" pitchFamily="18" charset="0"/>
              </a:rPr>
              <a:t>                                           Стал </a:t>
            </a:r>
            <a:r>
              <a:rPr lang="ru-RU" sz="3500" dirty="0">
                <a:latin typeface="Bookman Old Style" pitchFamily="18" charset="0"/>
              </a:rPr>
              <a:t>он воином сегодня, у него в руках – винтовка.</a:t>
            </a:r>
          </a:p>
          <a:p>
            <a:pPr marL="137160" indent="0">
              <a:buNone/>
            </a:pPr>
            <a:r>
              <a:rPr lang="ru-RU" sz="3500" dirty="0" smtClean="0">
                <a:latin typeface="Bookman Old Style" pitchFamily="18" charset="0"/>
              </a:rPr>
              <a:t>                                           Он </a:t>
            </a:r>
            <a:r>
              <a:rPr lang="ru-RU" sz="3500" dirty="0">
                <a:latin typeface="Bookman Old Style" pitchFamily="18" charset="0"/>
              </a:rPr>
              <a:t>таков, нанаец-снайпер, на его счету сегодня</a:t>
            </a:r>
          </a:p>
          <a:p>
            <a:pPr marL="137160" indent="0">
              <a:buNone/>
            </a:pPr>
            <a:r>
              <a:rPr lang="ru-RU" sz="3500" dirty="0" smtClean="0">
                <a:latin typeface="Bookman Old Style" pitchFamily="18" charset="0"/>
              </a:rPr>
              <a:t>                                           Меткой </a:t>
            </a:r>
            <a:r>
              <a:rPr lang="ru-RU" sz="3500" dirty="0">
                <a:latin typeface="Bookman Old Style" pitchFamily="18" charset="0"/>
              </a:rPr>
              <a:t>пулею сраженных, ненавистных немцев сотня…</a:t>
            </a:r>
          </a:p>
          <a:p>
            <a:pPr marL="137160" indent="0">
              <a:buNone/>
            </a:pPr>
            <a:r>
              <a:rPr lang="ru-RU" sz="3500" dirty="0" smtClean="0">
                <a:latin typeface="Bookman Old Style" pitchFamily="18" charset="0"/>
              </a:rPr>
              <a:t>                                            Научи </a:t>
            </a:r>
            <a:r>
              <a:rPr lang="ru-RU" sz="3500" dirty="0">
                <a:latin typeface="Bookman Old Style" pitchFamily="18" charset="0"/>
              </a:rPr>
              <a:t>нас всех охотник хитрости своей, сноровке</a:t>
            </a:r>
          </a:p>
          <a:p>
            <a:pPr marL="137160" indent="0">
              <a:buNone/>
            </a:pPr>
            <a:r>
              <a:rPr lang="ru-RU" sz="3500" dirty="0" smtClean="0">
                <a:latin typeface="Bookman Old Style" pitchFamily="18" charset="0"/>
              </a:rPr>
              <a:t>                                            Слава </a:t>
            </a:r>
            <a:r>
              <a:rPr lang="ru-RU" sz="3500" dirty="0">
                <a:latin typeface="Bookman Old Style" pitchFamily="18" charset="0"/>
              </a:rPr>
              <a:t>воину Пассару, слава снайперской винтовке! </a:t>
            </a:r>
          </a:p>
          <a:p>
            <a:pPr marL="137160" indent="0">
              <a:buNone/>
            </a:pPr>
            <a:r>
              <a:rPr lang="ru-RU" sz="3500" dirty="0">
                <a:latin typeface="Bookman Old Style" pitchFamily="18" charset="0"/>
              </a:rPr>
              <a:t> </a:t>
            </a:r>
          </a:p>
          <a:p>
            <a:pPr marL="137160" indent="0">
              <a:buNone/>
            </a:pPr>
            <a:r>
              <a:rPr lang="ru-RU" sz="3500" dirty="0">
                <a:latin typeface="Bookman Old Style" pitchFamily="18" charset="0"/>
              </a:rPr>
              <a:t> </a:t>
            </a:r>
          </a:p>
          <a:p>
            <a:pPr marL="137160" indent="0">
              <a:buNone/>
            </a:pPr>
            <a:r>
              <a:rPr lang="ru-RU" sz="3500" b="1" i="1" dirty="0" smtClean="0">
                <a:latin typeface="Bookman Old Style" pitchFamily="18" charset="0"/>
              </a:rPr>
              <a:t>                                         Евгений </a:t>
            </a:r>
            <a:r>
              <a:rPr lang="ru-RU" sz="3500" b="1" i="1" dirty="0">
                <a:latin typeface="Bookman Old Style" pitchFamily="18" charset="0"/>
              </a:rPr>
              <a:t>Долматовский</a:t>
            </a:r>
            <a:endParaRPr lang="ru-RU" sz="3500" dirty="0">
              <a:latin typeface="Bookman Old Style" pitchFamily="18" charset="0"/>
            </a:endParaRPr>
          </a:p>
          <a:p>
            <a:pPr marL="137160" indent="0">
              <a:buNone/>
            </a:pPr>
            <a:r>
              <a:rPr lang="ru-RU" sz="3500" b="1" i="1" dirty="0">
                <a:latin typeface="Bookman Old Style" pitchFamily="18" charset="0"/>
              </a:rPr>
              <a:t> </a:t>
            </a:r>
            <a:endParaRPr lang="ru-RU" sz="3500" dirty="0">
              <a:latin typeface="Bookman Old Style" pitchFamily="18" charset="0"/>
            </a:endParaRPr>
          </a:p>
          <a:p>
            <a:pPr marL="137160" indent="0">
              <a:buNone/>
            </a:pPr>
            <a:r>
              <a:rPr lang="ru-RU" dirty="0" smtClean="0"/>
              <a:t>                              ________________</a:t>
            </a:r>
            <a:endParaRPr lang="ru-RU" dirty="0"/>
          </a:p>
          <a:p>
            <a:pPr marL="137160" indent="0">
              <a:buNone/>
            </a:pPr>
            <a:r>
              <a:rPr lang="ru-RU" b="1" baseline="30000" dirty="0" smtClean="0"/>
              <a:t>                                               1</a:t>
            </a:r>
            <a:r>
              <a:rPr lang="ru-RU" b="1" dirty="0" smtClean="0"/>
              <a:t>Примечание</a:t>
            </a:r>
            <a:r>
              <a:rPr lang="ru-RU" b="1" dirty="0"/>
              <a:t>: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 </a:t>
            </a:r>
          </a:p>
          <a:p>
            <a:pPr marL="137160" indent="0">
              <a:buNone/>
            </a:pPr>
            <a:r>
              <a:rPr lang="ru-RU" dirty="0" smtClean="0"/>
              <a:t>                                Стихотворение </a:t>
            </a:r>
            <a:r>
              <a:rPr lang="ru-RU" dirty="0"/>
              <a:t>было опубликовано в газете «Красная армия».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14225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18457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96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itchFamily="18" charset="0"/>
              </a:rPr>
              <a:t>«Имя Максима </a:t>
            </a:r>
            <a:r>
              <a:rPr lang="ru-RU" sz="3200" b="1" dirty="0" err="1" smtClean="0">
                <a:solidFill>
                  <a:schemeClr val="tx1"/>
                </a:solidFill>
                <a:latin typeface="Bookman Old Style" pitchFamily="18" charset="0"/>
              </a:rPr>
              <a:t>Пассара</a:t>
            </a:r>
            <a:r>
              <a:rPr lang="ru-RU" sz="32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Bookman Old Style" pitchFamily="18" charset="0"/>
              </a:rPr>
              <a:t>на карте России»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857364"/>
            <a:ext cx="7159202" cy="4590272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latin typeface="Bookman Old Style" pitchFamily="18" charset="0"/>
              </a:rPr>
              <a:t>      Цель</a:t>
            </a:r>
            <a:r>
              <a:rPr lang="ru-RU" dirty="0" smtClean="0">
                <a:latin typeface="Bookman Old Style" pitchFamily="18" charset="0"/>
              </a:rPr>
              <a:t>: уточнить, почему снайпер Максим Пассар получил высшую награду страны через 67 лет после смерти. </a:t>
            </a:r>
          </a:p>
          <a:p>
            <a:pPr algn="just">
              <a:buNone/>
            </a:pPr>
            <a:endParaRPr lang="ru-RU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Bookman Old Style" pitchFamily="18" charset="0"/>
              </a:rPr>
              <a:t>      Задачи:</a:t>
            </a:r>
            <a:endParaRPr lang="ru-RU" dirty="0" smtClean="0">
              <a:latin typeface="Bookman Old Style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     На основе анализа документальных источников определить, за какие заслуги присваивалось звание «Герой Советского Союза» («Герой России»).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     Выявить сущность подвига снайпера Максима Пассара.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     Определить места в Волгоградской области и Хабаровском крае, названные в честь Максима Пассара.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509520" cy="7109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 честь Максима </a:t>
            </a:r>
            <a:r>
              <a:rPr lang="ru-RU" sz="2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Пассара</a:t>
            </a:r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…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 descr="https://www.proobraz27.ru/upload/iblock/30c/IMG_176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6489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929282"/>
      </p:ext>
    </p:extLst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E:\пассар\P10400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0132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Школа, в которой учился знаменитый снайпер Максим </a:t>
            </a:r>
            <a:r>
              <a:rPr lang="ru-RU" sz="2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Пассар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 descr="https://im1-tub-ru.yandex.net/i?id=323b3c4092eb44f14210fd617914b77f&amp;n=33&amp;h=215&amp;w=28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8092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613466"/>
      </p:ext>
    </p:extLst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amur-bereg.ru/attachments/passar1-jpg.74001/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054817" cy="5487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266189"/>
      </p:ext>
    </p:extLst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old.amurpress.ru/2013/obshestvo/19845_x9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442253"/>
      </p:ext>
    </p:extLst>
  </p:cSld>
  <p:clrMapOvr>
    <a:masterClrMapping/>
  </p:clrMapOvr>
  <p:transition spd="slow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279" y="836712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Спасибо </a:t>
            </a:r>
            <a:br>
              <a:rPr lang="ru-RU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за внимание!</a:t>
            </a:r>
            <a:endParaRPr lang="ru-RU" dirty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tomuz.ru/uploads/images/l/e/v/levon_vechnij_og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8834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4115/43221130.112/0_b7c01_1fd9d76e_X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"/>
          <a:stretch/>
        </p:blipFill>
        <p:spPr bwMode="auto">
          <a:xfrm>
            <a:off x="4446273" y="3789040"/>
            <a:ext cx="4193004" cy="25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557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36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Памятник Герою России</a:t>
            </a:r>
            <a:b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Максиму </a:t>
            </a:r>
            <a:r>
              <a:rPr lang="ru-RU" sz="2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Пассару</a:t>
            </a:r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в </a:t>
            </a:r>
            <a:r>
              <a:rPr lang="ru-RU" sz="2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р.п</a:t>
            </a:r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Городище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 descr="http://memory-map.prosv.ru/memorials/00/13/34/1/3103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04856" cy="410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34715"/>
      </p:ext>
    </p:extLst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29400" cy="7109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«Вахта памяти»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C:\Documents and Settings\Tolmacheva\Рабочий стол\К 8 марта\IMG_248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498114" cy="455359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123377851"/>
      </p:ext>
    </p:extLst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57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5400" dirty="0" smtClean="0"/>
              <a:t> </a:t>
            </a: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Мастерству стрельбы, </a:t>
            </a:r>
            <a:b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Максим учился в родных лесах на охоте</a:t>
            </a:r>
            <a:endParaRPr lang="ru-RU" sz="31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Объект 3" descr="http://telegrafua.com/photos/bank_13863_9098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50" y="2186781"/>
            <a:ext cx="40005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3121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2296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5400" i="1" dirty="0" smtClean="0"/>
              <a:t> </a:t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За ликвидацию Максима </a:t>
            </a:r>
            <a:r>
              <a:rPr lang="ru-RU" sz="3100" b="1" dirty="0" err="1" smtClean="0">
                <a:solidFill>
                  <a:schemeClr val="tx1"/>
                </a:solidFill>
                <a:latin typeface="Bookman Old Style" pitchFamily="18" charset="0"/>
              </a:rPr>
              <a:t>Пассара</a:t>
            </a: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 германским командованием </a:t>
            </a:r>
            <a:b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была назначена награда </a:t>
            </a:r>
            <a:b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в 100 тысяч </a:t>
            </a:r>
            <a:r>
              <a:rPr lang="ru-RU" sz="3100" b="1" dirty="0" err="1" smtClean="0">
                <a:solidFill>
                  <a:schemeClr val="tx1"/>
                </a:solidFill>
                <a:latin typeface="Bookman Old Style" pitchFamily="18" charset="0"/>
              </a:rPr>
              <a:t>рейхсмарок</a:t>
            </a:r>
            <a:endParaRPr lang="ru-RU" sz="31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Объект 3" descr="http://telegrafua.com/photos/bank_13870_7766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232" y="2214554"/>
            <a:ext cx="5500726" cy="385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5213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Таким Максим </a:t>
            </a:r>
            <a:r>
              <a:rPr lang="ru-RU" sz="2800" b="1" dirty="0" err="1" smtClean="0">
                <a:solidFill>
                  <a:schemeClr val="tx1"/>
                </a:solidFill>
                <a:latin typeface="Bookman Old Style" pitchFamily="18" charset="0"/>
              </a:rPr>
              <a:t>Пассар</a:t>
            </a: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появился на фронте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Объект 3" descr="http://telegrafua.com/photos/bank_13864_941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143116"/>
            <a:ext cx="3531812" cy="4454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74939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Bookman Old Style" pitchFamily="18" charset="0"/>
              </a:rPr>
              <a:t>Максим Пассар во всей красе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Объект 3" descr="http://telegrafua.com/photos/bank_13774_411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857364"/>
            <a:ext cx="3731876" cy="4572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69033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Снайпер за работой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Объект 3" descr="http://telegrafua.com/photos/bank_13866_831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336704" cy="50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0887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130</Words>
  <Application>Microsoft Office PowerPoint</Application>
  <PresentationFormat>Экран (4:3)</PresentationFormat>
  <Paragraphs>52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«Имя Максима Пассара  на карте России»</vt:lpstr>
      <vt:lpstr>«Имя Максима Пассара  на карте России»</vt:lpstr>
      <vt:lpstr>Памятник Герою России Максиму Пассару в р.п. Городище</vt:lpstr>
      <vt:lpstr>«Вахта памяти»</vt:lpstr>
      <vt:lpstr>   Мастерству стрельбы,  Максим учился в родных лесах на охоте</vt:lpstr>
      <vt:lpstr>       За ликвидацию Максима Пассара германским командованием  была назначена награда  в 100 тысяч рейхсмарок</vt:lpstr>
      <vt:lpstr>Таким Максим Пассар  появился на фронте</vt:lpstr>
      <vt:lpstr>Максим Пассар во всей красе</vt:lpstr>
      <vt:lpstr>Снайпер за работой</vt:lpstr>
      <vt:lpstr>Так Максима начали пропагандировать</vt:lpstr>
      <vt:lpstr>   Памятник винтовке </vt:lpstr>
      <vt:lpstr>Улица на которой стоит памятник Максиму Пассару</vt:lpstr>
      <vt:lpstr>Памятник павшим борцам</vt:lpstr>
      <vt:lpstr>   Генерал Павел Батов хотел наградить и Максима. Не дали...</vt:lpstr>
      <vt:lpstr>  Молодежь у обелиска Максима Пассара  на его родине</vt:lpstr>
      <vt:lpstr>Мемориальная плита </vt:lpstr>
      <vt:lpstr>  Земляки у мемориальной плиты Максима Пассара на Мамаевом кургане  </vt:lpstr>
      <vt:lpstr>Максим Пассар1 </vt:lpstr>
      <vt:lpstr>Презентация PowerPoint</vt:lpstr>
      <vt:lpstr>В честь Максима Пассара…</vt:lpstr>
      <vt:lpstr>Презентация PowerPoint</vt:lpstr>
      <vt:lpstr>Школа, в которой учился знаменитый снайпер Максим Пассар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Пассар</dc:title>
  <dc:creator>Murzilka</dc:creator>
  <cp:lastModifiedBy>Murzilka</cp:lastModifiedBy>
  <cp:revision>24</cp:revision>
  <dcterms:modified xsi:type="dcterms:W3CDTF">2017-02-09T09:52:36Z</dcterms:modified>
</cp:coreProperties>
</file>