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8" r:id="rId2"/>
    <p:sldId id="276" r:id="rId3"/>
    <p:sldId id="277" r:id="rId4"/>
    <p:sldId id="286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B7F0F-3A60-432E-80B2-9C8F1BA03F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F5F9E-910C-456D-B24A-D9B28A67ADBC}">
      <dgm:prSet phldrT="[Текст]" custT="1"/>
      <dgm:spPr/>
      <dgm:t>
        <a:bodyPr/>
        <a:lstStyle/>
        <a:p>
          <a:r>
            <a:rPr lang="ru-RU" sz="1800" b="1" dirty="0" smtClean="0"/>
            <a:t>Школа</a:t>
          </a:r>
          <a:endParaRPr lang="ru-RU" sz="1800" b="1" dirty="0"/>
        </a:p>
      </dgm:t>
    </dgm:pt>
    <dgm:pt modelId="{497B7BEF-A90F-4DA5-A904-83E1F6F7A6B1}" type="parTrans" cxnId="{423CC785-4156-480B-BAB3-5A0DF9B9BE82}">
      <dgm:prSet/>
      <dgm:spPr/>
      <dgm:t>
        <a:bodyPr/>
        <a:lstStyle/>
        <a:p>
          <a:endParaRPr lang="ru-RU"/>
        </a:p>
      </dgm:t>
    </dgm:pt>
    <dgm:pt modelId="{7DDEDFA6-779D-4335-A5AE-A64B375DD0E2}" type="sibTrans" cxnId="{423CC785-4156-480B-BAB3-5A0DF9B9BE82}">
      <dgm:prSet/>
      <dgm:spPr/>
      <dgm:t>
        <a:bodyPr/>
        <a:lstStyle/>
        <a:p>
          <a:endParaRPr lang="ru-RU"/>
        </a:p>
      </dgm:t>
    </dgm:pt>
    <dgm:pt modelId="{327FCA02-AFB8-4414-8D8C-1ABE0A965993}">
      <dgm:prSet phldrT="[Текст]" custT="1"/>
      <dgm:spPr/>
      <dgm:t>
        <a:bodyPr/>
        <a:lstStyle/>
        <a:p>
          <a:r>
            <a:rPr lang="ru-RU" sz="1800" b="1" dirty="0" smtClean="0"/>
            <a:t>Ученик</a:t>
          </a:r>
          <a:endParaRPr lang="ru-RU" sz="1800" b="1" dirty="0"/>
        </a:p>
      </dgm:t>
    </dgm:pt>
    <dgm:pt modelId="{ABCF6A90-6F19-40F3-B70C-583EF1F2A033}" type="parTrans" cxnId="{3A476A2C-F196-4F62-B595-61A395638FE3}">
      <dgm:prSet/>
      <dgm:spPr/>
      <dgm:t>
        <a:bodyPr/>
        <a:lstStyle/>
        <a:p>
          <a:endParaRPr lang="ru-RU"/>
        </a:p>
      </dgm:t>
    </dgm:pt>
    <dgm:pt modelId="{E7FC6B2E-A2FC-4BAA-90A5-D3C259414EB1}" type="sibTrans" cxnId="{3A476A2C-F196-4F62-B595-61A395638FE3}">
      <dgm:prSet/>
      <dgm:spPr/>
      <dgm:t>
        <a:bodyPr/>
        <a:lstStyle/>
        <a:p>
          <a:endParaRPr lang="ru-RU"/>
        </a:p>
      </dgm:t>
    </dgm:pt>
    <dgm:pt modelId="{FCC27FDD-C43D-49E1-9F88-23E8042E270B}">
      <dgm:prSet phldrT="[Текст]" custT="1"/>
      <dgm:spPr/>
      <dgm:t>
        <a:bodyPr/>
        <a:lstStyle/>
        <a:p>
          <a:pPr algn="l"/>
          <a:r>
            <a:rPr lang="ru-RU" sz="1300" dirty="0" smtClean="0"/>
            <a:t>- </a:t>
          </a:r>
          <a:r>
            <a:rPr lang="ru-RU" sz="1800" dirty="0" smtClean="0"/>
            <a:t>Уроки по ПДД</a:t>
          </a:r>
        </a:p>
        <a:p>
          <a:pPr algn="l"/>
          <a:r>
            <a:rPr lang="ru-RU" sz="1800" dirty="0" smtClean="0"/>
            <a:t>- Занятия на учебной площадке</a:t>
          </a:r>
        </a:p>
        <a:p>
          <a:pPr algn="l"/>
          <a:r>
            <a:rPr lang="ru-RU" sz="1800" dirty="0" smtClean="0"/>
            <a:t>- Инструктажи по правилам безопасного поведения</a:t>
          </a:r>
        </a:p>
        <a:p>
          <a:pPr algn="l"/>
          <a:r>
            <a:rPr lang="ru-RU" sz="1800" dirty="0" smtClean="0"/>
            <a:t>- Работа по маршрутам безопасности</a:t>
          </a:r>
        </a:p>
        <a:p>
          <a:pPr algn="l"/>
          <a:r>
            <a:rPr lang="ru-RU" sz="1800" dirty="0" smtClean="0"/>
            <a:t>- Игры, конкурсы, викторины</a:t>
          </a:r>
        </a:p>
      </dgm:t>
    </dgm:pt>
    <dgm:pt modelId="{E849A10C-6976-41FC-BC2A-C74EAF336021}" type="parTrans" cxnId="{268B04AE-1A0E-4034-91E1-C00624BDC3FC}">
      <dgm:prSet/>
      <dgm:spPr/>
      <dgm:t>
        <a:bodyPr/>
        <a:lstStyle/>
        <a:p>
          <a:endParaRPr lang="ru-RU"/>
        </a:p>
      </dgm:t>
    </dgm:pt>
    <dgm:pt modelId="{C111D4FB-E613-4D25-9C7C-A128C1C7853A}" type="sibTrans" cxnId="{268B04AE-1A0E-4034-91E1-C00624BDC3FC}">
      <dgm:prSet/>
      <dgm:spPr/>
      <dgm:t>
        <a:bodyPr/>
        <a:lstStyle/>
        <a:p>
          <a:endParaRPr lang="ru-RU"/>
        </a:p>
      </dgm:t>
    </dgm:pt>
    <dgm:pt modelId="{BED07D8F-EFC5-4F51-9C2B-125952E73FA9}">
      <dgm:prSet phldrT="[Текст]" custT="1"/>
      <dgm:spPr/>
      <dgm:t>
        <a:bodyPr/>
        <a:lstStyle/>
        <a:p>
          <a:pPr algn="l"/>
          <a:r>
            <a:rPr lang="ru-RU" sz="1800" dirty="0" smtClean="0"/>
            <a:t>-Наглядная агитация</a:t>
          </a:r>
        </a:p>
        <a:p>
          <a:pPr algn="l"/>
          <a:r>
            <a:rPr lang="ru-RU" sz="1800" dirty="0" smtClean="0"/>
            <a:t>- Встречи с инспектором ОГИБДД</a:t>
          </a:r>
        </a:p>
        <a:p>
          <a:pPr algn="l"/>
          <a:r>
            <a:rPr lang="ru-RU" sz="1800" dirty="0" smtClean="0"/>
            <a:t>- Разработка безопасного маршрута</a:t>
          </a:r>
        </a:p>
        <a:p>
          <a:pPr algn="l"/>
          <a:r>
            <a:rPr lang="ru-RU" sz="1800" dirty="0" smtClean="0"/>
            <a:t>- Анкетирование</a:t>
          </a:r>
          <a:endParaRPr lang="ru-RU" sz="1800" dirty="0"/>
        </a:p>
      </dgm:t>
    </dgm:pt>
    <dgm:pt modelId="{EF4F89A3-FE3D-47D5-9289-2F66EC91C4FC}" type="parTrans" cxnId="{E4793208-FB8C-4AA9-825A-93815FA2C059}">
      <dgm:prSet/>
      <dgm:spPr/>
      <dgm:t>
        <a:bodyPr/>
        <a:lstStyle/>
        <a:p>
          <a:endParaRPr lang="ru-RU"/>
        </a:p>
      </dgm:t>
    </dgm:pt>
    <dgm:pt modelId="{73BB6499-D36F-425F-B548-3154CFFEE308}" type="sibTrans" cxnId="{E4793208-FB8C-4AA9-825A-93815FA2C059}">
      <dgm:prSet/>
      <dgm:spPr/>
      <dgm:t>
        <a:bodyPr/>
        <a:lstStyle/>
        <a:p>
          <a:endParaRPr lang="ru-RU"/>
        </a:p>
      </dgm:t>
    </dgm:pt>
    <dgm:pt modelId="{9598CA84-CDB3-4654-A716-2584CC81AFF7}">
      <dgm:prSet phldrT="[Текст]" custT="1"/>
      <dgm:spPr/>
      <dgm:t>
        <a:bodyPr/>
        <a:lstStyle/>
        <a:p>
          <a:r>
            <a:rPr lang="ru-RU" sz="1800" b="1" dirty="0" smtClean="0"/>
            <a:t>Родитель</a:t>
          </a:r>
          <a:endParaRPr lang="ru-RU" sz="1800" b="1" dirty="0"/>
        </a:p>
      </dgm:t>
    </dgm:pt>
    <dgm:pt modelId="{C5446AD0-9BA9-443F-80E1-349DEDE9F2BF}" type="parTrans" cxnId="{D3B78258-0BA8-43BB-B35C-F2AE3354F494}">
      <dgm:prSet/>
      <dgm:spPr/>
      <dgm:t>
        <a:bodyPr/>
        <a:lstStyle/>
        <a:p>
          <a:endParaRPr lang="ru-RU"/>
        </a:p>
      </dgm:t>
    </dgm:pt>
    <dgm:pt modelId="{EC0A9DAA-86A2-4B64-B907-649782EE11C5}" type="sibTrans" cxnId="{D3B78258-0BA8-43BB-B35C-F2AE3354F494}">
      <dgm:prSet/>
      <dgm:spPr/>
      <dgm:t>
        <a:bodyPr/>
        <a:lstStyle/>
        <a:p>
          <a:endParaRPr lang="ru-RU"/>
        </a:p>
      </dgm:t>
    </dgm:pt>
    <dgm:pt modelId="{DE46B248-1C53-412A-A7FA-DF275C0BD4A2}">
      <dgm:prSet phldrT="[Текст]" custT="1"/>
      <dgm:spPr/>
      <dgm:t>
        <a:bodyPr/>
        <a:lstStyle/>
        <a:p>
          <a:pPr algn="l"/>
          <a:r>
            <a:rPr lang="ru-RU" sz="1300" dirty="0" smtClean="0"/>
            <a:t>-</a:t>
          </a:r>
          <a:r>
            <a:rPr lang="ru-RU" sz="1800" dirty="0" smtClean="0"/>
            <a:t>Посещение мероприятий по ПДД</a:t>
          </a:r>
        </a:p>
        <a:p>
          <a:pPr algn="l"/>
          <a:r>
            <a:rPr lang="ru-RU" sz="1800" dirty="0" smtClean="0"/>
            <a:t>- Родительские собрания, конференции</a:t>
          </a:r>
        </a:p>
        <a:p>
          <a:pPr algn="l"/>
          <a:r>
            <a:rPr lang="ru-RU" sz="1800" dirty="0" smtClean="0"/>
            <a:t>- Групповые и индивидуальные консультации</a:t>
          </a:r>
          <a:endParaRPr lang="ru-RU" sz="1800" dirty="0"/>
        </a:p>
      </dgm:t>
    </dgm:pt>
    <dgm:pt modelId="{E55B2A1C-3099-4A1A-B4D9-5B0B624BF217}" type="parTrans" cxnId="{ADCB5423-8BA4-4A5A-8EF3-B24A94774528}">
      <dgm:prSet/>
      <dgm:spPr/>
      <dgm:t>
        <a:bodyPr/>
        <a:lstStyle/>
        <a:p>
          <a:endParaRPr lang="ru-RU"/>
        </a:p>
      </dgm:t>
    </dgm:pt>
    <dgm:pt modelId="{08A4C1D8-2A7A-4F1F-AD94-2191323C90F8}" type="sibTrans" cxnId="{ADCB5423-8BA4-4A5A-8EF3-B24A94774528}">
      <dgm:prSet/>
      <dgm:spPr/>
      <dgm:t>
        <a:bodyPr/>
        <a:lstStyle/>
        <a:p>
          <a:endParaRPr lang="ru-RU"/>
        </a:p>
      </dgm:t>
    </dgm:pt>
    <dgm:pt modelId="{BEEC37FD-6B6F-48FF-9E03-961D90267FEE}" type="pres">
      <dgm:prSet presAssocID="{602B7F0F-3A60-432E-80B2-9C8F1BA03F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77CF72-3EDB-4713-B8BA-5133E70D1EE7}" type="pres">
      <dgm:prSet presAssocID="{740F5F9E-910C-456D-B24A-D9B28A67ADBC}" presName="hierRoot1" presStyleCnt="0"/>
      <dgm:spPr/>
    </dgm:pt>
    <dgm:pt modelId="{E0675F35-96FA-4742-86E9-16C98B7A9D16}" type="pres">
      <dgm:prSet presAssocID="{740F5F9E-910C-456D-B24A-D9B28A67ADBC}" presName="composite" presStyleCnt="0"/>
      <dgm:spPr/>
    </dgm:pt>
    <dgm:pt modelId="{8C18AF36-E0F8-48D2-805F-5B100A768F71}" type="pres">
      <dgm:prSet presAssocID="{740F5F9E-910C-456D-B24A-D9B28A67ADBC}" presName="background" presStyleLbl="node0" presStyleIdx="0" presStyleCnt="1"/>
      <dgm:spPr/>
    </dgm:pt>
    <dgm:pt modelId="{2C471F40-5B6F-4AD9-9276-81DAACC0B1E7}" type="pres">
      <dgm:prSet presAssocID="{740F5F9E-910C-456D-B24A-D9B28A67ADBC}" presName="text" presStyleLbl="fgAcc0" presStyleIdx="0" presStyleCnt="1" custScaleY="85420" custLinFactNeighborX="-22744" custLinFactNeighborY="-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540830-A8A2-42DE-8766-19CEB78F6203}" type="pres">
      <dgm:prSet presAssocID="{740F5F9E-910C-456D-B24A-D9B28A67ADBC}" presName="hierChild2" presStyleCnt="0"/>
      <dgm:spPr/>
    </dgm:pt>
    <dgm:pt modelId="{9A0E9205-8913-4109-BF81-A17A4FE1EBD2}" type="pres">
      <dgm:prSet presAssocID="{ABCF6A90-6F19-40F3-B70C-583EF1F2A0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400442C-3283-4B33-97A6-E02D94F710FB}" type="pres">
      <dgm:prSet presAssocID="{327FCA02-AFB8-4414-8D8C-1ABE0A965993}" presName="hierRoot2" presStyleCnt="0"/>
      <dgm:spPr/>
    </dgm:pt>
    <dgm:pt modelId="{146E8231-5F56-4C0D-A73D-474C0CDDA85A}" type="pres">
      <dgm:prSet presAssocID="{327FCA02-AFB8-4414-8D8C-1ABE0A965993}" presName="composite2" presStyleCnt="0"/>
      <dgm:spPr/>
    </dgm:pt>
    <dgm:pt modelId="{8D72E74C-1F33-4361-ACD8-E9223EBCAF21}" type="pres">
      <dgm:prSet presAssocID="{327FCA02-AFB8-4414-8D8C-1ABE0A965993}" presName="background2" presStyleLbl="node2" presStyleIdx="0" presStyleCnt="2"/>
      <dgm:spPr/>
    </dgm:pt>
    <dgm:pt modelId="{BA8EA440-C666-41EA-B52C-DCF3A9CB90AD}" type="pres">
      <dgm:prSet presAssocID="{327FCA02-AFB8-4414-8D8C-1ABE0A965993}" presName="text2" presStyleLbl="fgAcc2" presStyleIdx="0" presStyleCnt="2" custScaleY="83808" custLinFactNeighborX="-59490" custLinFactNeighborY="-42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F34BC-6A27-4FEE-ABB7-794EB3EBFDCA}" type="pres">
      <dgm:prSet presAssocID="{327FCA02-AFB8-4414-8D8C-1ABE0A965993}" presName="hierChild3" presStyleCnt="0"/>
      <dgm:spPr/>
    </dgm:pt>
    <dgm:pt modelId="{FC6A0F94-8C4F-4455-B329-9341A0AE7F80}" type="pres">
      <dgm:prSet presAssocID="{E849A10C-6976-41FC-BC2A-C74EAF33602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26430CB-E5DB-4F20-9E8E-726665DF92BE}" type="pres">
      <dgm:prSet presAssocID="{FCC27FDD-C43D-49E1-9F88-23E8042E270B}" presName="hierRoot3" presStyleCnt="0"/>
      <dgm:spPr/>
    </dgm:pt>
    <dgm:pt modelId="{B36A746B-C4B0-4A51-860D-276E80DEF48C}" type="pres">
      <dgm:prSet presAssocID="{FCC27FDD-C43D-49E1-9F88-23E8042E270B}" presName="composite3" presStyleCnt="0"/>
      <dgm:spPr/>
    </dgm:pt>
    <dgm:pt modelId="{0CAE2634-7F2D-43C6-BAFA-DD4E6B3A6E4B}" type="pres">
      <dgm:prSet presAssocID="{FCC27FDD-C43D-49E1-9F88-23E8042E270B}" presName="background3" presStyleLbl="node3" presStyleIdx="0" presStyleCnt="3"/>
      <dgm:spPr/>
    </dgm:pt>
    <dgm:pt modelId="{08B52011-D707-4648-B604-CE541663F4D7}" type="pres">
      <dgm:prSet presAssocID="{FCC27FDD-C43D-49E1-9F88-23E8042E270B}" presName="text3" presStyleLbl="fgAcc3" presStyleIdx="0" presStyleCnt="3" custScaleX="215965" custScaleY="398168" custLinFactNeighborX="-10054" custLinFactNeighborY="-13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3DBE1-2EE9-4DB0-BD27-89D500260A2F}" type="pres">
      <dgm:prSet presAssocID="{FCC27FDD-C43D-49E1-9F88-23E8042E270B}" presName="hierChild4" presStyleCnt="0"/>
      <dgm:spPr/>
    </dgm:pt>
    <dgm:pt modelId="{4C044829-5EC9-4FF3-BA4A-B5718C555C7E}" type="pres">
      <dgm:prSet presAssocID="{EF4F89A3-FE3D-47D5-9289-2F66EC91C4F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D09FB3A-4ED7-4390-9742-9E4A51DCCDC7}" type="pres">
      <dgm:prSet presAssocID="{BED07D8F-EFC5-4F51-9C2B-125952E73FA9}" presName="hierRoot3" presStyleCnt="0"/>
      <dgm:spPr/>
    </dgm:pt>
    <dgm:pt modelId="{74EA4E3A-0EC9-46F7-B420-AF9ADF232B68}" type="pres">
      <dgm:prSet presAssocID="{BED07D8F-EFC5-4F51-9C2B-125952E73FA9}" presName="composite3" presStyleCnt="0"/>
      <dgm:spPr/>
    </dgm:pt>
    <dgm:pt modelId="{462C2060-0A16-4783-82DB-A0755E93110C}" type="pres">
      <dgm:prSet presAssocID="{BED07D8F-EFC5-4F51-9C2B-125952E73FA9}" presName="background3" presStyleLbl="node3" presStyleIdx="1" presStyleCnt="3"/>
      <dgm:spPr/>
    </dgm:pt>
    <dgm:pt modelId="{BC6FD829-5A0F-4F4F-9F1D-6523D6FFF315}" type="pres">
      <dgm:prSet presAssocID="{BED07D8F-EFC5-4F51-9C2B-125952E73FA9}" presName="text3" presStyleLbl="fgAcc3" presStyleIdx="1" presStyleCnt="3" custScaleX="171070" custScaleY="300556" custLinFactNeighborX="-8695" custLinFactNeighborY="-79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4859C-19BE-40B1-AAC9-19BC05A6B0CB}" type="pres">
      <dgm:prSet presAssocID="{BED07D8F-EFC5-4F51-9C2B-125952E73FA9}" presName="hierChild4" presStyleCnt="0"/>
      <dgm:spPr/>
    </dgm:pt>
    <dgm:pt modelId="{07832EF1-EB37-4E22-95FA-FBCC19971379}" type="pres">
      <dgm:prSet presAssocID="{C5446AD0-9BA9-443F-80E1-349DEDE9F2B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EA2A265-ECAA-45BE-AB4E-C11FBA34E269}" type="pres">
      <dgm:prSet presAssocID="{9598CA84-CDB3-4654-A716-2584CC81AFF7}" presName="hierRoot2" presStyleCnt="0"/>
      <dgm:spPr/>
    </dgm:pt>
    <dgm:pt modelId="{4759AC73-DBDD-463A-9124-9B8372407E66}" type="pres">
      <dgm:prSet presAssocID="{9598CA84-CDB3-4654-A716-2584CC81AFF7}" presName="composite2" presStyleCnt="0"/>
      <dgm:spPr/>
    </dgm:pt>
    <dgm:pt modelId="{C2B2D7E7-1022-4992-B912-99232F8FC159}" type="pres">
      <dgm:prSet presAssocID="{9598CA84-CDB3-4654-A716-2584CC81AFF7}" presName="background2" presStyleLbl="node2" presStyleIdx="1" presStyleCnt="2"/>
      <dgm:spPr/>
    </dgm:pt>
    <dgm:pt modelId="{FF2DECDF-E1A2-4233-9AC8-26C278E6D313}" type="pres">
      <dgm:prSet presAssocID="{9598CA84-CDB3-4654-A716-2584CC81AFF7}" presName="text2" presStyleLbl="fgAcc2" presStyleIdx="1" presStyleCnt="2" custScaleY="89192" custLinFactNeighborX="39438" custLinFactNeighborY="-32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A3DFE-1C84-4AF1-A725-935172BF694D}" type="pres">
      <dgm:prSet presAssocID="{9598CA84-CDB3-4654-A716-2584CC81AFF7}" presName="hierChild3" presStyleCnt="0"/>
      <dgm:spPr/>
    </dgm:pt>
    <dgm:pt modelId="{1800DA31-1FC3-4F4A-9DB6-333D61767885}" type="pres">
      <dgm:prSet presAssocID="{E55B2A1C-3099-4A1A-B4D9-5B0B624BF21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4CB2996-EDAA-4F63-9D25-0630B199179D}" type="pres">
      <dgm:prSet presAssocID="{DE46B248-1C53-412A-A7FA-DF275C0BD4A2}" presName="hierRoot3" presStyleCnt="0"/>
      <dgm:spPr/>
    </dgm:pt>
    <dgm:pt modelId="{985545C2-1FB2-4D9A-9DEE-C51E80579F40}" type="pres">
      <dgm:prSet presAssocID="{DE46B248-1C53-412A-A7FA-DF275C0BD4A2}" presName="composite3" presStyleCnt="0"/>
      <dgm:spPr/>
    </dgm:pt>
    <dgm:pt modelId="{B7FD0116-DF26-4E63-966F-5C2D980C4BA4}" type="pres">
      <dgm:prSet presAssocID="{DE46B248-1C53-412A-A7FA-DF275C0BD4A2}" presName="background3" presStyleLbl="node3" presStyleIdx="2" presStyleCnt="3"/>
      <dgm:spPr/>
    </dgm:pt>
    <dgm:pt modelId="{3C8ADD5C-DD05-4A22-B854-2BB4D04C4B03}" type="pres">
      <dgm:prSet presAssocID="{DE46B248-1C53-412A-A7FA-DF275C0BD4A2}" presName="text3" presStyleLbl="fgAcc3" presStyleIdx="2" presStyleCnt="3" custScaleX="174650" custScaleY="352455" custLinFactNeighborX="17759" custLinFactNeighborY="-2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87325-8FA9-4BE1-A89C-DC97626F07B0}" type="pres">
      <dgm:prSet presAssocID="{DE46B248-1C53-412A-A7FA-DF275C0BD4A2}" presName="hierChild4" presStyleCnt="0"/>
      <dgm:spPr/>
    </dgm:pt>
  </dgm:ptLst>
  <dgm:cxnLst>
    <dgm:cxn modelId="{BF957305-8D55-479F-A2AA-E9B92CFFAD1A}" type="presOf" srcId="{602B7F0F-3A60-432E-80B2-9C8F1BA03F0C}" destId="{BEEC37FD-6B6F-48FF-9E03-961D90267FEE}" srcOrd="0" destOrd="0" presId="urn:microsoft.com/office/officeart/2005/8/layout/hierarchy1"/>
    <dgm:cxn modelId="{D3B78258-0BA8-43BB-B35C-F2AE3354F494}" srcId="{740F5F9E-910C-456D-B24A-D9B28A67ADBC}" destId="{9598CA84-CDB3-4654-A716-2584CC81AFF7}" srcOrd="1" destOrd="0" parTransId="{C5446AD0-9BA9-443F-80E1-349DEDE9F2BF}" sibTransId="{EC0A9DAA-86A2-4B64-B907-649782EE11C5}"/>
    <dgm:cxn modelId="{3A476A2C-F196-4F62-B595-61A395638FE3}" srcId="{740F5F9E-910C-456D-B24A-D9B28A67ADBC}" destId="{327FCA02-AFB8-4414-8D8C-1ABE0A965993}" srcOrd="0" destOrd="0" parTransId="{ABCF6A90-6F19-40F3-B70C-583EF1F2A033}" sibTransId="{E7FC6B2E-A2FC-4BAA-90A5-D3C259414EB1}"/>
    <dgm:cxn modelId="{E5AE88F3-15DF-4E28-854C-7E55F23F5BA6}" type="presOf" srcId="{E849A10C-6976-41FC-BC2A-C74EAF336021}" destId="{FC6A0F94-8C4F-4455-B329-9341A0AE7F80}" srcOrd="0" destOrd="0" presId="urn:microsoft.com/office/officeart/2005/8/layout/hierarchy1"/>
    <dgm:cxn modelId="{A0B57548-25AC-4F60-BC40-5A006CF47995}" type="presOf" srcId="{327FCA02-AFB8-4414-8D8C-1ABE0A965993}" destId="{BA8EA440-C666-41EA-B52C-DCF3A9CB90AD}" srcOrd="0" destOrd="0" presId="urn:microsoft.com/office/officeart/2005/8/layout/hierarchy1"/>
    <dgm:cxn modelId="{ADCB5423-8BA4-4A5A-8EF3-B24A94774528}" srcId="{9598CA84-CDB3-4654-A716-2584CC81AFF7}" destId="{DE46B248-1C53-412A-A7FA-DF275C0BD4A2}" srcOrd="0" destOrd="0" parTransId="{E55B2A1C-3099-4A1A-B4D9-5B0B624BF217}" sibTransId="{08A4C1D8-2A7A-4F1F-AD94-2191323C90F8}"/>
    <dgm:cxn modelId="{85D95C35-4853-40D0-8017-E6BA0F4DCA40}" type="presOf" srcId="{BED07D8F-EFC5-4F51-9C2B-125952E73FA9}" destId="{BC6FD829-5A0F-4F4F-9F1D-6523D6FFF315}" srcOrd="0" destOrd="0" presId="urn:microsoft.com/office/officeart/2005/8/layout/hierarchy1"/>
    <dgm:cxn modelId="{EFB6499A-0F4E-4B38-B4AB-04302B33DD79}" type="presOf" srcId="{9598CA84-CDB3-4654-A716-2584CC81AFF7}" destId="{FF2DECDF-E1A2-4233-9AC8-26C278E6D313}" srcOrd="0" destOrd="0" presId="urn:microsoft.com/office/officeart/2005/8/layout/hierarchy1"/>
    <dgm:cxn modelId="{ED614F3B-11CE-4B20-8596-EA9CDED89B55}" type="presOf" srcId="{C5446AD0-9BA9-443F-80E1-349DEDE9F2BF}" destId="{07832EF1-EB37-4E22-95FA-FBCC19971379}" srcOrd="0" destOrd="0" presId="urn:microsoft.com/office/officeart/2005/8/layout/hierarchy1"/>
    <dgm:cxn modelId="{4AEED8DC-469C-449C-B5AA-14CF6D53A2F3}" type="presOf" srcId="{DE46B248-1C53-412A-A7FA-DF275C0BD4A2}" destId="{3C8ADD5C-DD05-4A22-B854-2BB4D04C4B03}" srcOrd="0" destOrd="0" presId="urn:microsoft.com/office/officeart/2005/8/layout/hierarchy1"/>
    <dgm:cxn modelId="{3A7094C5-E711-4738-A0D0-5658DF5156DE}" type="presOf" srcId="{EF4F89A3-FE3D-47D5-9289-2F66EC91C4FC}" destId="{4C044829-5EC9-4FF3-BA4A-B5718C555C7E}" srcOrd="0" destOrd="0" presId="urn:microsoft.com/office/officeart/2005/8/layout/hierarchy1"/>
    <dgm:cxn modelId="{6EAB6636-85F6-4E42-9EDA-1789C330DB2B}" type="presOf" srcId="{FCC27FDD-C43D-49E1-9F88-23E8042E270B}" destId="{08B52011-D707-4648-B604-CE541663F4D7}" srcOrd="0" destOrd="0" presId="urn:microsoft.com/office/officeart/2005/8/layout/hierarchy1"/>
    <dgm:cxn modelId="{E4793208-FB8C-4AA9-825A-93815FA2C059}" srcId="{327FCA02-AFB8-4414-8D8C-1ABE0A965993}" destId="{BED07D8F-EFC5-4F51-9C2B-125952E73FA9}" srcOrd="1" destOrd="0" parTransId="{EF4F89A3-FE3D-47D5-9289-2F66EC91C4FC}" sibTransId="{73BB6499-D36F-425F-B548-3154CFFEE308}"/>
    <dgm:cxn modelId="{268B04AE-1A0E-4034-91E1-C00624BDC3FC}" srcId="{327FCA02-AFB8-4414-8D8C-1ABE0A965993}" destId="{FCC27FDD-C43D-49E1-9F88-23E8042E270B}" srcOrd="0" destOrd="0" parTransId="{E849A10C-6976-41FC-BC2A-C74EAF336021}" sibTransId="{C111D4FB-E613-4D25-9C7C-A128C1C7853A}"/>
    <dgm:cxn modelId="{B8E211BD-190E-463E-9FD1-84C6D83D01B1}" type="presOf" srcId="{740F5F9E-910C-456D-B24A-D9B28A67ADBC}" destId="{2C471F40-5B6F-4AD9-9276-81DAACC0B1E7}" srcOrd="0" destOrd="0" presId="urn:microsoft.com/office/officeart/2005/8/layout/hierarchy1"/>
    <dgm:cxn modelId="{423CC785-4156-480B-BAB3-5A0DF9B9BE82}" srcId="{602B7F0F-3A60-432E-80B2-9C8F1BA03F0C}" destId="{740F5F9E-910C-456D-B24A-D9B28A67ADBC}" srcOrd="0" destOrd="0" parTransId="{497B7BEF-A90F-4DA5-A904-83E1F6F7A6B1}" sibTransId="{7DDEDFA6-779D-4335-A5AE-A64B375DD0E2}"/>
    <dgm:cxn modelId="{7B54F63C-DBF7-48BB-9623-654FFC46F43F}" type="presOf" srcId="{E55B2A1C-3099-4A1A-B4D9-5B0B624BF217}" destId="{1800DA31-1FC3-4F4A-9DB6-333D61767885}" srcOrd="0" destOrd="0" presId="urn:microsoft.com/office/officeart/2005/8/layout/hierarchy1"/>
    <dgm:cxn modelId="{91CC0D4A-D587-44F3-A014-50004B65AAEE}" type="presOf" srcId="{ABCF6A90-6F19-40F3-B70C-583EF1F2A033}" destId="{9A0E9205-8913-4109-BF81-A17A4FE1EBD2}" srcOrd="0" destOrd="0" presId="urn:microsoft.com/office/officeart/2005/8/layout/hierarchy1"/>
    <dgm:cxn modelId="{A5B216C5-9088-4346-8292-A225F77B216F}" type="presParOf" srcId="{BEEC37FD-6B6F-48FF-9E03-961D90267FEE}" destId="{7877CF72-3EDB-4713-B8BA-5133E70D1EE7}" srcOrd="0" destOrd="0" presId="urn:microsoft.com/office/officeart/2005/8/layout/hierarchy1"/>
    <dgm:cxn modelId="{B23DFAFC-785E-4744-9183-989D8C024485}" type="presParOf" srcId="{7877CF72-3EDB-4713-B8BA-5133E70D1EE7}" destId="{E0675F35-96FA-4742-86E9-16C98B7A9D16}" srcOrd="0" destOrd="0" presId="urn:microsoft.com/office/officeart/2005/8/layout/hierarchy1"/>
    <dgm:cxn modelId="{305F4D8D-2431-4AFA-9B08-BF6F6D34BADC}" type="presParOf" srcId="{E0675F35-96FA-4742-86E9-16C98B7A9D16}" destId="{8C18AF36-E0F8-48D2-805F-5B100A768F71}" srcOrd="0" destOrd="0" presId="urn:microsoft.com/office/officeart/2005/8/layout/hierarchy1"/>
    <dgm:cxn modelId="{EE4B910D-0827-4585-8422-FEE7F877E1B1}" type="presParOf" srcId="{E0675F35-96FA-4742-86E9-16C98B7A9D16}" destId="{2C471F40-5B6F-4AD9-9276-81DAACC0B1E7}" srcOrd="1" destOrd="0" presId="urn:microsoft.com/office/officeart/2005/8/layout/hierarchy1"/>
    <dgm:cxn modelId="{78F43E55-DAB4-4BDB-894B-D133444AB680}" type="presParOf" srcId="{7877CF72-3EDB-4713-B8BA-5133E70D1EE7}" destId="{A1540830-A8A2-42DE-8766-19CEB78F6203}" srcOrd="1" destOrd="0" presId="urn:microsoft.com/office/officeart/2005/8/layout/hierarchy1"/>
    <dgm:cxn modelId="{AA70A248-3AE9-420D-84EF-F68027FE4EB9}" type="presParOf" srcId="{A1540830-A8A2-42DE-8766-19CEB78F6203}" destId="{9A0E9205-8913-4109-BF81-A17A4FE1EBD2}" srcOrd="0" destOrd="0" presId="urn:microsoft.com/office/officeart/2005/8/layout/hierarchy1"/>
    <dgm:cxn modelId="{EC777271-8C95-4EA5-BE97-15390225C8AC}" type="presParOf" srcId="{A1540830-A8A2-42DE-8766-19CEB78F6203}" destId="{5400442C-3283-4B33-97A6-E02D94F710FB}" srcOrd="1" destOrd="0" presId="urn:microsoft.com/office/officeart/2005/8/layout/hierarchy1"/>
    <dgm:cxn modelId="{EF151DEF-1D43-4BEF-8A2A-943C27B32B3D}" type="presParOf" srcId="{5400442C-3283-4B33-97A6-E02D94F710FB}" destId="{146E8231-5F56-4C0D-A73D-474C0CDDA85A}" srcOrd="0" destOrd="0" presId="urn:microsoft.com/office/officeart/2005/8/layout/hierarchy1"/>
    <dgm:cxn modelId="{AF9AD5AB-74D4-4F19-B54E-02F164547EC3}" type="presParOf" srcId="{146E8231-5F56-4C0D-A73D-474C0CDDA85A}" destId="{8D72E74C-1F33-4361-ACD8-E9223EBCAF21}" srcOrd="0" destOrd="0" presId="urn:microsoft.com/office/officeart/2005/8/layout/hierarchy1"/>
    <dgm:cxn modelId="{2ECF14C8-D6E8-4A74-8F46-0FCC112EF23A}" type="presParOf" srcId="{146E8231-5F56-4C0D-A73D-474C0CDDA85A}" destId="{BA8EA440-C666-41EA-B52C-DCF3A9CB90AD}" srcOrd="1" destOrd="0" presId="urn:microsoft.com/office/officeart/2005/8/layout/hierarchy1"/>
    <dgm:cxn modelId="{FAA24F65-93B9-4D26-A03E-02E4FFF69037}" type="presParOf" srcId="{5400442C-3283-4B33-97A6-E02D94F710FB}" destId="{A8DF34BC-6A27-4FEE-ABB7-794EB3EBFDCA}" srcOrd="1" destOrd="0" presId="urn:microsoft.com/office/officeart/2005/8/layout/hierarchy1"/>
    <dgm:cxn modelId="{5F452277-A5D8-4694-A818-84B58CAEE8C5}" type="presParOf" srcId="{A8DF34BC-6A27-4FEE-ABB7-794EB3EBFDCA}" destId="{FC6A0F94-8C4F-4455-B329-9341A0AE7F80}" srcOrd="0" destOrd="0" presId="urn:microsoft.com/office/officeart/2005/8/layout/hierarchy1"/>
    <dgm:cxn modelId="{F92F8BCA-5ECE-46C2-BC89-DCEA76A7D0D1}" type="presParOf" srcId="{A8DF34BC-6A27-4FEE-ABB7-794EB3EBFDCA}" destId="{126430CB-E5DB-4F20-9E8E-726665DF92BE}" srcOrd="1" destOrd="0" presId="urn:microsoft.com/office/officeart/2005/8/layout/hierarchy1"/>
    <dgm:cxn modelId="{C90498BA-23FA-43C9-9C66-DE09739F84F7}" type="presParOf" srcId="{126430CB-E5DB-4F20-9E8E-726665DF92BE}" destId="{B36A746B-C4B0-4A51-860D-276E80DEF48C}" srcOrd="0" destOrd="0" presId="urn:microsoft.com/office/officeart/2005/8/layout/hierarchy1"/>
    <dgm:cxn modelId="{262089DF-3544-434D-B03A-E232717B76AA}" type="presParOf" srcId="{B36A746B-C4B0-4A51-860D-276E80DEF48C}" destId="{0CAE2634-7F2D-43C6-BAFA-DD4E6B3A6E4B}" srcOrd="0" destOrd="0" presId="urn:microsoft.com/office/officeart/2005/8/layout/hierarchy1"/>
    <dgm:cxn modelId="{7CE29362-FA77-44E3-A6A6-750D026A87BB}" type="presParOf" srcId="{B36A746B-C4B0-4A51-860D-276E80DEF48C}" destId="{08B52011-D707-4648-B604-CE541663F4D7}" srcOrd="1" destOrd="0" presId="urn:microsoft.com/office/officeart/2005/8/layout/hierarchy1"/>
    <dgm:cxn modelId="{81728673-3529-4C64-8108-B7DF7642F678}" type="presParOf" srcId="{126430CB-E5DB-4F20-9E8E-726665DF92BE}" destId="{8F53DBE1-2EE9-4DB0-BD27-89D500260A2F}" srcOrd="1" destOrd="0" presId="urn:microsoft.com/office/officeart/2005/8/layout/hierarchy1"/>
    <dgm:cxn modelId="{AEE9E14B-41C6-415E-8A98-9FC666B88433}" type="presParOf" srcId="{A8DF34BC-6A27-4FEE-ABB7-794EB3EBFDCA}" destId="{4C044829-5EC9-4FF3-BA4A-B5718C555C7E}" srcOrd="2" destOrd="0" presId="urn:microsoft.com/office/officeart/2005/8/layout/hierarchy1"/>
    <dgm:cxn modelId="{0F7718E7-C298-4BA4-A0D7-A394837E242E}" type="presParOf" srcId="{A8DF34BC-6A27-4FEE-ABB7-794EB3EBFDCA}" destId="{6D09FB3A-4ED7-4390-9742-9E4A51DCCDC7}" srcOrd="3" destOrd="0" presId="urn:microsoft.com/office/officeart/2005/8/layout/hierarchy1"/>
    <dgm:cxn modelId="{D4F1A348-4C68-4E90-B4D1-EE4D891CE6E3}" type="presParOf" srcId="{6D09FB3A-4ED7-4390-9742-9E4A51DCCDC7}" destId="{74EA4E3A-0EC9-46F7-B420-AF9ADF232B68}" srcOrd="0" destOrd="0" presId="urn:microsoft.com/office/officeart/2005/8/layout/hierarchy1"/>
    <dgm:cxn modelId="{C3E957D3-3CEC-4662-ABEE-31BF3EE88D57}" type="presParOf" srcId="{74EA4E3A-0EC9-46F7-B420-AF9ADF232B68}" destId="{462C2060-0A16-4783-82DB-A0755E93110C}" srcOrd="0" destOrd="0" presId="urn:microsoft.com/office/officeart/2005/8/layout/hierarchy1"/>
    <dgm:cxn modelId="{561CBF29-5C65-4259-8E86-8487A12FCEA6}" type="presParOf" srcId="{74EA4E3A-0EC9-46F7-B420-AF9ADF232B68}" destId="{BC6FD829-5A0F-4F4F-9F1D-6523D6FFF315}" srcOrd="1" destOrd="0" presId="urn:microsoft.com/office/officeart/2005/8/layout/hierarchy1"/>
    <dgm:cxn modelId="{4565224A-E392-43EC-BBD4-E903ACAA698B}" type="presParOf" srcId="{6D09FB3A-4ED7-4390-9742-9E4A51DCCDC7}" destId="{3F94859C-19BE-40B1-AAC9-19BC05A6B0CB}" srcOrd="1" destOrd="0" presId="urn:microsoft.com/office/officeart/2005/8/layout/hierarchy1"/>
    <dgm:cxn modelId="{B5500519-2911-466D-B194-868EA583300C}" type="presParOf" srcId="{A1540830-A8A2-42DE-8766-19CEB78F6203}" destId="{07832EF1-EB37-4E22-95FA-FBCC19971379}" srcOrd="2" destOrd="0" presId="urn:microsoft.com/office/officeart/2005/8/layout/hierarchy1"/>
    <dgm:cxn modelId="{B33FB644-BEC8-4E45-9C44-937E6697C11A}" type="presParOf" srcId="{A1540830-A8A2-42DE-8766-19CEB78F6203}" destId="{6EA2A265-ECAA-45BE-AB4E-C11FBA34E269}" srcOrd="3" destOrd="0" presId="urn:microsoft.com/office/officeart/2005/8/layout/hierarchy1"/>
    <dgm:cxn modelId="{B6961C5C-D004-482C-BB54-B9975CECB307}" type="presParOf" srcId="{6EA2A265-ECAA-45BE-AB4E-C11FBA34E269}" destId="{4759AC73-DBDD-463A-9124-9B8372407E66}" srcOrd="0" destOrd="0" presId="urn:microsoft.com/office/officeart/2005/8/layout/hierarchy1"/>
    <dgm:cxn modelId="{A56FFE31-A948-4095-B946-29FE380BFDCA}" type="presParOf" srcId="{4759AC73-DBDD-463A-9124-9B8372407E66}" destId="{C2B2D7E7-1022-4992-B912-99232F8FC159}" srcOrd="0" destOrd="0" presId="urn:microsoft.com/office/officeart/2005/8/layout/hierarchy1"/>
    <dgm:cxn modelId="{CBA2BD97-B9FB-4665-B9C1-7DC40412995B}" type="presParOf" srcId="{4759AC73-DBDD-463A-9124-9B8372407E66}" destId="{FF2DECDF-E1A2-4233-9AC8-26C278E6D313}" srcOrd="1" destOrd="0" presId="urn:microsoft.com/office/officeart/2005/8/layout/hierarchy1"/>
    <dgm:cxn modelId="{24385345-C532-48CA-9553-7F8E32A3E4DA}" type="presParOf" srcId="{6EA2A265-ECAA-45BE-AB4E-C11FBA34E269}" destId="{D0BA3DFE-1C84-4AF1-A725-935172BF694D}" srcOrd="1" destOrd="0" presId="urn:microsoft.com/office/officeart/2005/8/layout/hierarchy1"/>
    <dgm:cxn modelId="{BF970433-B3F2-46D2-BE86-9CAE3433E3A2}" type="presParOf" srcId="{D0BA3DFE-1C84-4AF1-A725-935172BF694D}" destId="{1800DA31-1FC3-4F4A-9DB6-333D61767885}" srcOrd="0" destOrd="0" presId="urn:microsoft.com/office/officeart/2005/8/layout/hierarchy1"/>
    <dgm:cxn modelId="{9517A18A-D824-4B6E-ACAB-E1A491A9B47B}" type="presParOf" srcId="{D0BA3DFE-1C84-4AF1-A725-935172BF694D}" destId="{F4CB2996-EDAA-4F63-9D25-0630B199179D}" srcOrd="1" destOrd="0" presId="urn:microsoft.com/office/officeart/2005/8/layout/hierarchy1"/>
    <dgm:cxn modelId="{CB4B0AA7-6233-4B50-92F2-F3A804B32534}" type="presParOf" srcId="{F4CB2996-EDAA-4F63-9D25-0630B199179D}" destId="{985545C2-1FB2-4D9A-9DEE-C51E80579F40}" srcOrd="0" destOrd="0" presId="urn:microsoft.com/office/officeart/2005/8/layout/hierarchy1"/>
    <dgm:cxn modelId="{B38D3E9B-875B-4813-96D4-740DFC1B3DB8}" type="presParOf" srcId="{985545C2-1FB2-4D9A-9DEE-C51E80579F40}" destId="{B7FD0116-DF26-4E63-966F-5C2D980C4BA4}" srcOrd="0" destOrd="0" presId="urn:microsoft.com/office/officeart/2005/8/layout/hierarchy1"/>
    <dgm:cxn modelId="{A3EEE7F0-E3A2-48F0-BC10-89FAF7E94ACE}" type="presParOf" srcId="{985545C2-1FB2-4D9A-9DEE-C51E80579F40}" destId="{3C8ADD5C-DD05-4A22-B854-2BB4D04C4B03}" srcOrd="1" destOrd="0" presId="urn:microsoft.com/office/officeart/2005/8/layout/hierarchy1"/>
    <dgm:cxn modelId="{9A0DBA8B-CC38-429A-9C91-2538852B92C9}" type="presParOf" srcId="{F4CB2996-EDAA-4F63-9D25-0630B199179D}" destId="{B8487325-8FA9-4BE1-A89C-DC97626F07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DA31-1FC3-4F4A-9DB6-333D61767885}">
      <dsp:nvSpPr>
        <dsp:cNvPr id="0" name=""/>
        <dsp:cNvSpPr/>
      </dsp:nvSpPr>
      <dsp:spPr>
        <a:xfrm>
          <a:off x="7709154" y="1642327"/>
          <a:ext cx="298365" cy="660670"/>
        </a:xfrm>
        <a:custGeom>
          <a:avLst/>
          <a:gdLst/>
          <a:ahLst/>
          <a:cxnLst/>
          <a:rect l="0" t="0" r="0" b="0"/>
          <a:pathLst>
            <a:path>
              <a:moveTo>
                <a:pt x="298365" y="0"/>
              </a:moveTo>
              <a:lnTo>
                <a:pt x="298365" y="533172"/>
              </a:lnTo>
              <a:lnTo>
                <a:pt x="0" y="533172"/>
              </a:lnTo>
              <a:lnTo>
                <a:pt x="0" y="6606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32EF1-EB37-4E22-95FA-FBCC19971379}">
      <dsp:nvSpPr>
        <dsp:cNvPr id="0" name=""/>
        <dsp:cNvSpPr/>
      </dsp:nvSpPr>
      <dsp:spPr>
        <a:xfrm>
          <a:off x="4989734" y="742912"/>
          <a:ext cx="3017785" cy="119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7785" y="0"/>
              </a:lnTo>
              <a:lnTo>
                <a:pt x="3017785" y="1199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44829-5EC9-4FF3-BA4A-B5718C555C7E}">
      <dsp:nvSpPr>
        <dsp:cNvPr id="0" name=""/>
        <dsp:cNvSpPr/>
      </dsp:nvSpPr>
      <dsp:spPr>
        <a:xfrm>
          <a:off x="2322021" y="1463016"/>
          <a:ext cx="23381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38156" y="45720"/>
              </a:lnTo>
              <a:lnTo>
                <a:pt x="2338156" y="1199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A0F94-8C4F-4455-B329-9341A0AE7F80}">
      <dsp:nvSpPr>
        <dsp:cNvPr id="0" name=""/>
        <dsp:cNvSpPr/>
      </dsp:nvSpPr>
      <dsp:spPr>
        <a:xfrm>
          <a:off x="1672274" y="1508736"/>
          <a:ext cx="649747" cy="650244"/>
        </a:xfrm>
        <a:custGeom>
          <a:avLst/>
          <a:gdLst/>
          <a:ahLst/>
          <a:cxnLst/>
          <a:rect l="0" t="0" r="0" b="0"/>
          <a:pathLst>
            <a:path>
              <a:moveTo>
                <a:pt x="649747" y="0"/>
              </a:moveTo>
              <a:lnTo>
                <a:pt x="649747" y="522746"/>
              </a:lnTo>
              <a:lnTo>
                <a:pt x="0" y="522746"/>
              </a:lnTo>
              <a:lnTo>
                <a:pt x="0" y="6502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E9205-8913-4109-BF81-A17A4FE1EBD2}">
      <dsp:nvSpPr>
        <dsp:cNvPr id="0" name=""/>
        <dsp:cNvSpPr/>
      </dsp:nvSpPr>
      <dsp:spPr>
        <a:xfrm>
          <a:off x="2322021" y="697192"/>
          <a:ext cx="2667713" cy="91440"/>
        </a:xfrm>
        <a:custGeom>
          <a:avLst/>
          <a:gdLst/>
          <a:ahLst/>
          <a:cxnLst/>
          <a:rect l="0" t="0" r="0" b="0"/>
          <a:pathLst>
            <a:path>
              <a:moveTo>
                <a:pt x="2667713" y="45720"/>
              </a:moveTo>
              <a:lnTo>
                <a:pt x="0" y="45720"/>
              </a:lnTo>
              <a:lnTo>
                <a:pt x="0" y="791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8AF36-E0F8-48D2-805F-5B100A768F71}">
      <dsp:nvSpPr>
        <dsp:cNvPr id="0" name=""/>
        <dsp:cNvSpPr/>
      </dsp:nvSpPr>
      <dsp:spPr>
        <a:xfrm>
          <a:off x="4301590" y="-3609"/>
          <a:ext cx="1376288" cy="74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1F40-5B6F-4AD9-9276-81DAACC0B1E7}">
      <dsp:nvSpPr>
        <dsp:cNvPr id="0" name=""/>
        <dsp:cNvSpPr/>
      </dsp:nvSpPr>
      <dsp:spPr>
        <a:xfrm>
          <a:off x="4454511" y="141665"/>
          <a:ext cx="1376288" cy="74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Школа</a:t>
          </a:r>
          <a:endParaRPr lang="ru-RU" sz="1800" b="1" kern="1200" dirty="0"/>
        </a:p>
      </dsp:txBody>
      <dsp:txXfrm>
        <a:off x="4476376" y="163530"/>
        <a:ext cx="1332558" cy="702792"/>
      </dsp:txXfrm>
    </dsp:sp>
    <dsp:sp modelId="{8D72E74C-1F33-4361-ACD8-E9223EBCAF21}">
      <dsp:nvSpPr>
        <dsp:cNvPr id="0" name=""/>
        <dsp:cNvSpPr/>
      </dsp:nvSpPr>
      <dsp:spPr>
        <a:xfrm>
          <a:off x="1633877" y="776302"/>
          <a:ext cx="1376288" cy="73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EA440-C666-41EA-B52C-DCF3A9CB90AD}">
      <dsp:nvSpPr>
        <dsp:cNvPr id="0" name=""/>
        <dsp:cNvSpPr/>
      </dsp:nvSpPr>
      <dsp:spPr>
        <a:xfrm>
          <a:off x="1786798" y="921577"/>
          <a:ext cx="1376288" cy="73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Ученик</a:t>
          </a:r>
          <a:endParaRPr lang="ru-RU" sz="1800" b="1" kern="1200" dirty="0"/>
        </a:p>
      </dsp:txBody>
      <dsp:txXfrm>
        <a:off x="1808250" y="943029"/>
        <a:ext cx="1333384" cy="689530"/>
      </dsp:txXfrm>
    </dsp:sp>
    <dsp:sp modelId="{0CAE2634-7F2D-43C6-BAFA-DD4E6B3A6E4B}">
      <dsp:nvSpPr>
        <dsp:cNvPr id="0" name=""/>
        <dsp:cNvSpPr/>
      </dsp:nvSpPr>
      <dsp:spPr>
        <a:xfrm>
          <a:off x="186123" y="2158980"/>
          <a:ext cx="2972300" cy="3479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52011-D707-4648-B604-CE541663F4D7}">
      <dsp:nvSpPr>
        <dsp:cNvPr id="0" name=""/>
        <dsp:cNvSpPr/>
      </dsp:nvSpPr>
      <dsp:spPr>
        <a:xfrm>
          <a:off x="339044" y="2304255"/>
          <a:ext cx="2972300" cy="3479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</a:t>
          </a:r>
          <a:r>
            <a:rPr lang="ru-RU" sz="1800" kern="1200" dirty="0" smtClean="0"/>
            <a:t>Уроки по ПДД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Занятия на учебной площадке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Инструктажи по правилам безопасного поведения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Работа по маршрутам безопасности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Игры, конкурсы, викторины</a:t>
          </a:r>
        </a:p>
      </dsp:txBody>
      <dsp:txXfrm>
        <a:off x="426100" y="2391311"/>
        <a:ext cx="2798188" cy="3305649"/>
      </dsp:txXfrm>
    </dsp:sp>
    <dsp:sp modelId="{462C2060-0A16-4783-82DB-A0755E93110C}">
      <dsp:nvSpPr>
        <dsp:cNvPr id="0" name=""/>
        <dsp:cNvSpPr/>
      </dsp:nvSpPr>
      <dsp:spPr>
        <a:xfrm>
          <a:off x="3482969" y="1582921"/>
          <a:ext cx="2354416" cy="2626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FD829-5A0F-4F4F-9F1D-6523D6FFF315}">
      <dsp:nvSpPr>
        <dsp:cNvPr id="0" name=""/>
        <dsp:cNvSpPr/>
      </dsp:nvSpPr>
      <dsp:spPr>
        <a:xfrm>
          <a:off x="3635890" y="1728196"/>
          <a:ext cx="2354416" cy="2626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-Наглядная агитация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Встречи с инспектором ОГИБДД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Разработка безопасного маршрута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Анкетирование</a:t>
          </a:r>
          <a:endParaRPr lang="ru-RU" sz="1800" kern="1200" dirty="0"/>
        </a:p>
      </dsp:txBody>
      <dsp:txXfrm>
        <a:off x="3704848" y="1797154"/>
        <a:ext cx="2216500" cy="2488771"/>
      </dsp:txXfrm>
    </dsp:sp>
    <dsp:sp modelId="{C2B2D7E7-1022-4992-B912-99232F8FC159}">
      <dsp:nvSpPr>
        <dsp:cNvPr id="0" name=""/>
        <dsp:cNvSpPr/>
      </dsp:nvSpPr>
      <dsp:spPr>
        <a:xfrm>
          <a:off x="7319376" y="862840"/>
          <a:ext cx="1376288" cy="77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DECDF-E1A2-4233-9AC8-26C278E6D313}">
      <dsp:nvSpPr>
        <dsp:cNvPr id="0" name=""/>
        <dsp:cNvSpPr/>
      </dsp:nvSpPr>
      <dsp:spPr>
        <a:xfrm>
          <a:off x="7472296" y="1008114"/>
          <a:ext cx="1376288" cy="77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Родитель</a:t>
          </a:r>
          <a:endParaRPr lang="ru-RU" sz="1800" b="1" kern="1200" dirty="0"/>
        </a:p>
      </dsp:txBody>
      <dsp:txXfrm>
        <a:off x="7495126" y="1030944"/>
        <a:ext cx="1330628" cy="733827"/>
      </dsp:txXfrm>
    </dsp:sp>
    <dsp:sp modelId="{B7FD0116-DF26-4E63-966F-5C2D980C4BA4}">
      <dsp:nvSpPr>
        <dsp:cNvPr id="0" name=""/>
        <dsp:cNvSpPr/>
      </dsp:nvSpPr>
      <dsp:spPr>
        <a:xfrm>
          <a:off x="6507311" y="2302997"/>
          <a:ext cx="2403687" cy="3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ADD5C-DD05-4A22-B854-2BB4D04C4B03}">
      <dsp:nvSpPr>
        <dsp:cNvPr id="0" name=""/>
        <dsp:cNvSpPr/>
      </dsp:nvSpPr>
      <dsp:spPr>
        <a:xfrm>
          <a:off x="6660231" y="2448272"/>
          <a:ext cx="2403687" cy="3080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</a:t>
          </a:r>
          <a:r>
            <a:rPr lang="ru-RU" sz="1800" kern="1200" dirty="0" smtClean="0"/>
            <a:t>Посещение мероприятий по ПДД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Родительские собрания, конференции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Групповые и индивидуальные консультации</a:t>
          </a:r>
          <a:endParaRPr lang="ru-RU" sz="1800" kern="1200" dirty="0"/>
        </a:p>
      </dsp:txBody>
      <dsp:txXfrm>
        <a:off x="6730633" y="2518674"/>
        <a:ext cx="2262883" cy="293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316" y="76470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Буклеты отряда ЮИД «Виражи»</a:t>
            </a:r>
            <a:endParaRPr lang="ru-RU" sz="3200" b="1" dirty="0"/>
          </a:p>
        </p:txBody>
      </p:sp>
      <p:pic>
        <p:nvPicPr>
          <p:cNvPr id="1026" name="Picture 2" descr="http://images.myshared.ru/4/131728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16" y="1556792"/>
            <a:ext cx="6179840" cy="46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1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4"/>
          <p:cNvSpPr txBox="1">
            <a:spLocks noChangeArrowheads="1"/>
          </p:cNvSpPr>
          <p:nvPr/>
        </p:nvSpPr>
        <p:spPr bwMode="auto">
          <a:xfrm>
            <a:off x="3357042" y="126754"/>
            <a:ext cx="2298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Наша работа: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е 33"/>
          <p:cNvSpPr txBox="1">
            <a:spLocks noChangeArrowheads="1"/>
          </p:cNvSpPr>
          <p:nvPr/>
        </p:nvSpPr>
        <p:spPr bwMode="auto">
          <a:xfrm>
            <a:off x="6095080" y="36512"/>
            <a:ext cx="31511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ОТРЯД ЮНЫХ ИНСПЕКТОРОВ ДВИЖЕНИЯ «ВИРАЖИ»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е 32"/>
          <p:cNvSpPr txBox="1">
            <a:spLocks noChangeArrowheads="1"/>
          </p:cNvSpPr>
          <p:nvPr/>
        </p:nvSpPr>
        <p:spPr bwMode="auto">
          <a:xfrm>
            <a:off x="6528513" y="916868"/>
            <a:ext cx="26320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Девиз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нашей школе есть ЮИД.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гордимся этим.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правилах движения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Расскажем всем на свете!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7344356" y="5555433"/>
            <a:ext cx="1537368" cy="415925"/>
            <a:chOff x="10960" y="10960"/>
            <a:chExt cx="114" cy="114"/>
          </a:xfrm>
        </p:grpSpPr>
        <p:sp>
          <p:nvSpPr>
            <p:cNvPr id="6" name="Rectangle 23" hidden="1"/>
            <p:cNvSpPr>
              <a:spLocks noChangeArrowheads="1"/>
            </p:cNvSpPr>
            <p:nvPr/>
          </p:nvSpPr>
          <p:spPr bwMode="auto">
            <a:xfrm>
              <a:off x="10960" y="10960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24" descr="DD01630_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7" y="10960"/>
              <a:ext cx="21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0960" y="10998"/>
              <a:ext cx="115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МБОУ ГСОШ №3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ая соединительная линия 27"/>
          <p:cNvSpPr>
            <a:spLocks noChangeShapeType="1"/>
          </p:cNvSpPr>
          <p:nvPr/>
        </p:nvSpPr>
        <p:spPr bwMode="auto">
          <a:xfrm>
            <a:off x="6591219" y="764704"/>
            <a:ext cx="2506662" cy="0"/>
          </a:xfrm>
          <a:prstGeom prst="line">
            <a:avLst/>
          </a:prstGeom>
          <a:noFill/>
          <a:ln w="6350">
            <a:solidFill>
              <a:srgbClr val="006699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Рисунок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94" y="1701604"/>
            <a:ext cx="2724150" cy="19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09" y="5950488"/>
            <a:ext cx="1465263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SC_0518"/>
          <p:cNvPicPr/>
          <p:nvPr/>
        </p:nvPicPr>
        <p:blipFill>
          <a:blip r:embed="rId5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85254"/>
            <a:ext cx="2942275" cy="1872459"/>
          </a:xfrm>
          <a:prstGeom prst="roundRect">
            <a:avLst>
              <a:gd name="adj" fmla="val 16667"/>
            </a:avLst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  <p:pic>
        <p:nvPicPr>
          <p:cNvPr id="2061" name="Рисунок 23" descr="IMG5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5328">
            <a:off x="355636" y="228006"/>
            <a:ext cx="2592545" cy="19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2" descr="_DSC28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737">
            <a:off x="101514" y="2451111"/>
            <a:ext cx="2600979" cy="17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21" descr="IMG5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4124">
            <a:off x="325329" y="4544481"/>
            <a:ext cx="2497678" cy="18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20" descr="_DSC34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84668"/>
            <a:ext cx="2998788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9" descr="DSC_07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833938"/>
            <a:ext cx="2901950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9" name="Picture 31" descr="F:\DCIM\100D3100\DSC_00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94" y="3747983"/>
            <a:ext cx="2689706" cy="17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2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5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56" r="33217"/>
          <a:stretch>
            <a:fillRect/>
          </a:stretch>
        </p:blipFill>
        <p:spPr bwMode="auto">
          <a:xfrm>
            <a:off x="0" y="-1"/>
            <a:ext cx="2435137" cy="50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5135412"/>
            <a:ext cx="2744787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890937"/>
            <a:ext cx="243205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6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6" r="67110"/>
          <a:stretch>
            <a:fillRect/>
          </a:stretch>
        </p:blipFill>
        <p:spPr bwMode="auto">
          <a:xfrm>
            <a:off x="6725480" y="-171399"/>
            <a:ext cx="2399387" cy="5184574"/>
          </a:xfrm>
          <a:prstGeom prst="rect">
            <a:avLst/>
          </a:prstGeom>
          <a:noFill/>
          <a:ln w="9525" algn="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8" descr="20140428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r="50195"/>
          <a:stretch>
            <a:fillRect/>
          </a:stretch>
        </p:blipFill>
        <p:spPr bwMode="auto">
          <a:xfrm>
            <a:off x="2651125" y="2008037"/>
            <a:ext cx="37623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7" descr="1315378498_47064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8" y="33261"/>
            <a:ext cx="3836988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2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92289" y="5105400"/>
            <a:ext cx="6400800" cy="1752600"/>
          </a:xfrm>
        </p:spPr>
        <p:txBody>
          <a:bodyPr/>
          <a:lstStyle/>
          <a:p>
            <a:pPr algn="ctr">
              <a:defRPr/>
            </a:pPr>
            <a:r>
              <a:rPr lang="ru-RU" sz="5200" b="1" dirty="0" smtClean="0">
                <a:solidFill>
                  <a:srgbClr val="FF0000"/>
                </a:solidFill>
              </a:rPr>
              <a:t>Ю</a:t>
            </a:r>
            <a:r>
              <a:rPr lang="ru-RU" sz="5200" b="1" dirty="0" smtClean="0">
                <a:solidFill>
                  <a:srgbClr val="FFC000"/>
                </a:solidFill>
              </a:rPr>
              <a:t>И</a:t>
            </a:r>
            <a:r>
              <a:rPr lang="ru-RU" sz="5200" b="1" dirty="0" smtClean="0">
                <a:solidFill>
                  <a:srgbClr val="006600"/>
                </a:solidFill>
              </a:rPr>
              <a:t>Д</a:t>
            </a:r>
            <a:r>
              <a:rPr lang="ru-RU" sz="5200" b="1" dirty="0" smtClean="0">
                <a:solidFill>
                  <a:schemeClr val="tx1"/>
                </a:solidFill>
              </a:rPr>
              <a:t>- ЭТО НАШЕ ПРИЗВАНИЕ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3" name="Picture 5" descr="E:\Мои  документы\Мои рисунки 1\Знаки препинания\№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048" y="5830072"/>
            <a:ext cx="71755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Мои  документы\ПДД\ЮИД\Ю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16632"/>
            <a:ext cx="7163168" cy="509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436096" y="1340768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МБОУ ГСОШ №3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597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500166" y="142852"/>
            <a:ext cx="6143668" cy="85725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направление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500744"/>
            <a:ext cx="4071966" cy="2000264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Обучение детей Правилам дорожного движения, формирование комплекса знаний по безопасному поведению на улицах и дорогах. 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 bwMode="auto">
          <a:xfrm>
            <a:off x="142844" y="1285860"/>
            <a:ext cx="2286016" cy="3727316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 проводятся педсоветы, инструктажи, с учителями по поведению на дорогах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6857984" y="1285860"/>
            <a:ext cx="2286016" cy="163908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Обновлены стенды, уголки по БДД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 bwMode="auto">
          <a:xfrm>
            <a:off x="6857984" y="3501008"/>
            <a:ext cx="2286016" cy="201622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Приобретаются учебные и наглядные пособия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 bwMode="auto">
          <a:xfrm>
            <a:off x="2699792" y="4221088"/>
            <a:ext cx="4000528" cy="200026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 проводятся классные часы, целевые беседы, лекции, с детьми по поведению на дорогах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500166" y="142852"/>
            <a:ext cx="6143668" cy="857256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Развивающее направление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4071966" cy="2553891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практических умений и навыков безопасного поведения, представлений о том, что дорога несет потенциальную опасность и ребенок должен быть дисциплинированным и сосредоточенным.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6858016" y="1285860"/>
            <a:ext cx="2143140" cy="466342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Организация экскурсий по микрорайонам с целью ознакомления с конкретной дорожно-транспортной ситуацией и отработки соответствующих навыков безопасного поведения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 bwMode="auto">
          <a:xfrm>
            <a:off x="2699792" y="4725144"/>
            <a:ext cx="3571900" cy="144814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Создание отряда ЮИД,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 bwMode="auto">
          <a:xfrm>
            <a:off x="179512" y="1412776"/>
            <a:ext cx="2483768" cy="3655308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Разработаны и утверждены индивидуальные  маршруты безопасного движения учащихся в школу и домой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;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500166" y="142852"/>
            <a:ext cx="6500858" cy="857256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Воспитательное направление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142984"/>
            <a:ext cx="4071966" cy="4354294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мотивации ответственного и сознательного поведения на улицах и дорогах, формирование общих регуляторов социального поведения, позволяющих ребенку дорожить собственной жизнью и жизнью других людей, смотреть в будущее с оптимизмом, стремиться к самоутверждению в социально-значимой сфере.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 bwMode="auto">
          <a:xfrm>
            <a:off x="179512" y="3356992"/>
            <a:ext cx="2214578" cy="324036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детей к проведению профилактической работы по предупреждению дорожно-транспортного травматизма среди сверстников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6858016" y="1142984"/>
            <a:ext cx="2071702" cy="2571768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конкурсов, смотров, фестивалей, выставок, массовых мероприятий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 bwMode="auto">
          <a:xfrm>
            <a:off x="6786578" y="3929066"/>
            <a:ext cx="2214610" cy="2452262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посещения детьми театрализованных представлений по тематике дорожной безопасности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 bwMode="auto">
          <a:xfrm>
            <a:off x="214282" y="1357298"/>
            <a:ext cx="2000296" cy="163965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родительских собраний совместно с детьми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7340456"/>
              </p:ext>
            </p:extLst>
          </p:nvPr>
        </p:nvGraphicFramePr>
        <p:xfrm>
          <a:off x="0" y="692696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5148064" y="1988840"/>
            <a:ext cx="1224136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180528" y="0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формы работы с родителями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268774"/>
            <a:ext cx="84249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  <a:tab pos="6300788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– наше будущее, значит, будущее нашего общества и государства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  <a:tab pos="6300788" algn="l"/>
              </a:tabLst>
            </a:pP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будущее в наших руках, уважаемые взрослые!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</TotalTime>
  <Words>324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КДО</dc:creator>
  <cp:lastModifiedBy>Murzilka</cp:lastModifiedBy>
  <cp:revision>19</cp:revision>
  <dcterms:created xsi:type="dcterms:W3CDTF">2016-10-12T05:24:04Z</dcterms:created>
  <dcterms:modified xsi:type="dcterms:W3CDTF">2016-11-23T15:59:58Z</dcterms:modified>
</cp:coreProperties>
</file>